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88" r:id="rId4"/>
    <p:sldId id="289" r:id="rId5"/>
    <p:sldId id="291" r:id="rId6"/>
    <p:sldId id="293" r:id="rId7"/>
  </p:sldIdLst>
  <p:sldSz cx="50800000" cy="38100000"/>
  <p:notesSz cx="6858000" cy="9144000"/>
  <p:defaultTextStyle>
    <a:lvl1pPr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14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12000">
          <p15:clr>
            <a:srgbClr val="A4A3A4"/>
          </p15:clr>
        </p15:guide>
        <p15:guide id="2" pos="160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2"/>
  </p:normalViewPr>
  <p:slideViewPr>
    <p:cSldViewPr snapToGrid="0" snapToObjects="1">
      <p:cViewPr varScale="1">
        <p:scale>
          <a:sx n="19" d="100"/>
          <a:sy n="19" d="100"/>
        </p:scale>
        <p:origin x="1952" y="296"/>
      </p:cViewPr>
      <p:guideLst>
        <p:guide orient="horz" pos="12000"/>
        <p:guide pos="160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796906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1pPr>
    <a:lvl2pPr indent="2286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2pPr>
    <a:lvl3pPr indent="4572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3pPr>
    <a:lvl4pPr indent="6858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4pPr>
    <a:lvl5pPr indent="9144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5pPr>
    <a:lvl6pPr indent="11430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6pPr>
    <a:lvl7pPr indent="13716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7pPr>
    <a:lvl8pPr indent="16002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8pPr>
    <a:lvl9pPr indent="1828800" defTabSz="457200">
      <a:lnSpc>
        <a:spcPct val="125000"/>
      </a:lnSpc>
      <a:defRPr sz="9200">
        <a:latin typeface="Avenir"/>
        <a:ea typeface="Avenir"/>
        <a:cs typeface="Avenir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4960937" y="6399609"/>
            <a:ext cx="40878126" cy="12898438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4960937" y="19645312"/>
            <a:ext cx="40878126" cy="44152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400"/>
            </a:lvl1pPr>
            <a:lvl2pPr marL="0" indent="228600" algn="ctr">
              <a:spcBef>
                <a:spcPts val="0"/>
              </a:spcBef>
              <a:buSzTx/>
              <a:buNone/>
              <a:defRPr sz="12400"/>
            </a:lvl2pPr>
            <a:lvl3pPr marL="0" indent="457200" algn="ctr">
              <a:spcBef>
                <a:spcPts val="0"/>
              </a:spcBef>
              <a:buSzTx/>
              <a:buNone/>
              <a:defRPr sz="12400"/>
            </a:lvl3pPr>
            <a:lvl4pPr marL="0" indent="685800" algn="ctr">
              <a:spcBef>
                <a:spcPts val="0"/>
              </a:spcBef>
              <a:buSzTx/>
              <a:buNone/>
              <a:defRPr sz="12400"/>
            </a:lvl4pPr>
            <a:lvl5pPr marL="0" indent="914400" algn="ctr">
              <a:spcBef>
                <a:spcPts val="0"/>
              </a:spcBef>
              <a:buSzTx/>
              <a:buNone/>
              <a:defRPr sz="1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4960937" y="26243359"/>
            <a:ext cx="40878126" cy="555625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4960937" y="31998046"/>
            <a:ext cx="40878126" cy="441523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400"/>
            </a:lvl1pPr>
            <a:lvl2pPr marL="0" indent="228600" algn="ctr">
              <a:spcBef>
                <a:spcPts val="0"/>
              </a:spcBef>
              <a:buSzTx/>
              <a:buNone/>
              <a:defRPr sz="12400"/>
            </a:lvl2pPr>
            <a:lvl3pPr marL="0" indent="457200" algn="ctr">
              <a:spcBef>
                <a:spcPts val="0"/>
              </a:spcBef>
              <a:buSzTx/>
              <a:buNone/>
              <a:defRPr sz="12400"/>
            </a:lvl3pPr>
            <a:lvl4pPr marL="0" indent="685800" algn="ctr">
              <a:spcBef>
                <a:spcPts val="0"/>
              </a:spcBef>
              <a:buSzTx/>
              <a:buNone/>
              <a:defRPr sz="12400"/>
            </a:lvl4pPr>
            <a:lvl5pPr marL="0" indent="914400" algn="ctr">
              <a:spcBef>
                <a:spcPts val="0"/>
              </a:spcBef>
              <a:buSzTx/>
              <a:buNone/>
              <a:defRPr sz="1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960937" y="12600781"/>
            <a:ext cx="40878126" cy="1289843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720703" y="2480468"/>
            <a:ext cx="20835938" cy="15577345"/>
          </a:xfrm>
          <a:prstGeom prst="rect">
            <a:avLst/>
          </a:prstGeom>
        </p:spPr>
        <p:txBody>
          <a:bodyPr anchor="b"/>
          <a:lstStyle>
            <a:lvl1pPr>
              <a:defRPr sz="23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3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720703" y="18603515"/>
            <a:ext cx="20835938" cy="1607343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2400"/>
            </a:lvl1pPr>
            <a:lvl2pPr marL="0" indent="228600" algn="ctr">
              <a:spcBef>
                <a:spcPts val="0"/>
              </a:spcBef>
              <a:buSzTx/>
              <a:buNone/>
              <a:defRPr sz="12400"/>
            </a:lvl2pPr>
            <a:lvl3pPr marL="0" indent="457200" algn="ctr">
              <a:spcBef>
                <a:spcPts val="0"/>
              </a:spcBef>
              <a:buSzTx/>
              <a:buNone/>
              <a:defRPr sz="12400"/>
            </a:lvl3pPr>
            <a:lvl4pPr marL="0" indent="685800" algn="ctr">
              <a:spcBef>
                <a:spcPts val="0"/>
              </a:spcBef>
              <a:buSzTx/>
              <a:buNone/>
              <a:defRPr sz="12400"/>
            </a:lvl4pPr>
            <a:lvl5pPr marL="0" indent="914400" algn="ctr">
              <a:spcBef>
                <a:spcPts val="0"/>
              </a:spcBef>
              <a:buSzTx/>
              <a:buNone/>
              <a:defRPr sz="1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720703" y="10120312"/>
            <a:ext cx="20835938" cy="24556642"/>
          </a:xfrm>
          <a:prstGeom prst="rect">
            <a:avLst/>
          </a:prstGeom>
        </p:spPr>
        <p:txBody>
          <a:bodyPr/>
          <a:lstStyle>
            <a:lvl1pPr marL="1322614" indent="-1322614">
              <a:spcBef>
                <a:spcPts val="3200"/>
              </a:spcBef>
              <a:defRPr sz="10800"/>
            </a:lvl1pPr>
            <a:lvl2pPr marL="1665514" indent="-1322614">
              <a:spcBef>
                <a:spcPts val="3200"/>
              </a:spcBef>
              <a:defRPr sz="10800"/>
            </a:lvl2pPr>
            <a:lvl3pPr marL="2211614" indent="-1322614">
              <a:spcBef>
                <a:spcPts val="3200"/>
              </a:spcBef>
              <a:defRPr sz="10800"/>
            </a:lvl3pPr>
            <a:lvl4pPr marL="2656114" indent="-1322614">
              <a:spcBef>
                <a:spcPts val="3200"/>
              </a:spcBef>
              <a:defRPr sz="10800"/>
            </a:lvl4pPr>
            <a:lvl5pPr marL="3100614" indent="-1322614">
              <a:spcBef>
                <a:spcPts val="3200"/>
              </a:spcBef>
              <a:defRPr sz="10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0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0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0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0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0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3720703" y="4960937"/>
            <a:ext cx="43358594" cy="2817812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720703" y="992187"/>
            <a:ext cx="43358594" cy="8433595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720703" y="10120312"/>
            <a:ext cx="43358594" cy="24556642"/>
          </a:xfrm>
          <a:prstGeom prst="rect">
            <a:avLst/>
          </a:prstGeom>
          <a:ln w="381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3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17312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21757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26202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30647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5092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9537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3982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48427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287210" indent="-1731210" defTabSz="584200">
        <a:spcBef>
          <a:spcPts val="4200"/>
        </a:spcBef>
        <a:buSzPct val="75000"/>
        <a:buChar char="•"/>
        <a:defRPr sz="14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70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Sharing the Journey 5.1 Flats.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8100000"/>
          </a:xfrm>
          <a:prstGeom prst="rect">
            <a:avLst/>
          </a:prstGeom>
          <a:ln w="381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251B431-0A30-4E95-8A51-607EE0EFFA91}"/>
              </a:ext>
            </a:extLst>
          </p:cNvPr>
          <p:cNvSpPr/>
          <p:nvPr/>
        </p:nvSpPr>
        <p:spPr>
          <a:xfrm rot="19007383">
            <a:off x="24436175" y="24154012"/>
            <a:ext cx="19541895" cy="7478970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</a:t>
            </a:r>
          </a:p>
          <a:p>
            <a:pPr algn="ctr"/>
            <a:r>
              <a:rPr kumimoji="0" lang="en-US" sz="12000" i="0" u="none" strike="noStrike" normalizeH="0" baseline="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Copyright by the Central Conference of American Rabbis.</a:t>
            </a:r>
            <a:endParaRPr lang="en-US" sz="12000" dirty="0">
              <a:ln w="0"/>
              <a:solidFill>
                <a:schemeClr val="tx1">
                  <a:alpha val="6824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1F84AAF-42E5-B4F5-5EE8-3AAF718B1578}"/>
              </a:ext>
            </a:extLst>
          </p:cNvPr>
          <p:cNvGrpSpPr/>
          <p:nvPr/>
        </p:nvGrpSpPr>
        <p:grpSpPr>
          <a:xfrm>
            <a:off x="0" y="0"/>
            <a:ext cx="50800000" cy="38100000"/>
            <a:chOff x="0" y="0"/>
            <a:chExt cx="50800000" cy="38100000"/>
          </a:xfrm>
        </p:grpSpPr>
        <p:pic>
          <p:nvPicPr>
            <p:cNvPr id="94" name="Sharing the Journey 5.1 Flats.032.jpg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0800000" cy="38100000"/>
            </a:xfrm>
            <a:prstGeom prst="rect">
              <a:avLst/>
            </a:prstGeom>
            <a:ln w="38100">
              <a:miter lim="400000"/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1A48A16-0965-96C4-FD18-8BD6828A24EE}"/>
                </a:ext>
              </a:extLst>
            </p:cNvPr>
            <p:cNvSpPr/>
            <p:nvPr/>
          </p:nvSpPr>
          <p:spPr>
            <a:xfrm rot="19007383">
              <a:off x="24436175" y="24154012"/>
              <a:ext cx="19541895" cy="7478970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dirty="0">
                  <a:ln w="0"/>
                  <a:solidFill>
                    <a:schemeClr val="tx1">
                      <a:alpha val="6824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SAMPLE</a:t>
              </a:r>
            </a:p>
            <a:p>
              <a:pPr algn="ctr"/>
              <a:r>
                <a:rPr kumimoji="0" lang="en-US" sz="12000" i="0" u="none" strike="noStrike" normalizeH="0" baseline="0" dirty="0">
                  <a:ln w="0"/>
                  <a:solidFill>
                    <a:schemeClr val="tx1">
                      <a:alpha val="6824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FillTx/>
                  <a:latin typeface="+mn-lt"/>
                  <a:ea typeface="+mn-ea"/>
                  <a:cs typeface="+mn-cs"/>
                  <a:sym typeface="Helvetica Light"/>
                </a:rPr>
                <a:t>Copyright by the Central Conference of American Rabbis.</a:t>
              </a:r>
              <a:endParaRPr lang="en-US" sz="1200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ring the Journey 5.1 Flats.033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8100000"/>
          </a:xfrm>
          <a:prstGeom prst="rect">
            <a:avLst/>
          </a:prstGeom>
          <a:ln w="381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5EBCC4-BBE7-7C0E-BEB7-D414E0B6ED30}"/>
              </a:ext>
            </a:extLst>
          </p:cNvPr>
          <p:cNvSpPr/>
          <p:nvPr/>
        </p:nvSpPr>
        <p:spPr>
          <a:xfrm rot="19007383">
            <a:off x="24436175" y="24154012"/>
            <a:ext cx="19541895" cy="7478970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</a:t>
            </a:r>
          </a:p>
          <a:p>
            <a:pPr algn="ctr"/>
            <a:r>
              <a:rPr kumimoji="0" lang="en-US" sz="12000" i="0" u="none" strike="noStrike" normalizeH="0" baseline="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Copyright by the Central Conference of American Rabbis.</a:t>
            </a:r>
            <a:endParaRPr lang="en-US" sz="12000" dirty="0">
              <a:ln w="0"/>
              <a:solidFill>
                <a:schemeClr val="tx1">
                  <a:alpha val="6824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ring the Journey 5.1 Flats.03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8100000"/>
          </a:xfrm>
          <a:prstGeom prst="rect">
            <a:avLst/>
          </a:prstGeom>
          <a:ln w="381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E852E0-2C94-05A8-09EC-EF876C9A67BF}"/>
              </a:ext>
            </a:extLst>
          </p:cNvPr>
          <p:cNvSpPr/>
          <p:nvPr/>
        </p:nvSpPr>
        <p:spPr>
          <a:xfrm rot="19007383">
            <a:off x="24436175" y="24154012"/>
            <a:ext cx="19541895" cy="7478970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</a:t>
            </a:r>
          </a:p>
          <a:p>
            <a:pPr algn="ctr"/>
            <a:r>
              <a:rPr kumimoji="0" lang="en-US" sz="12000" i="0" u="none" strike="noStrike" normalizeH="0" baseline="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Copyright by the Central Conference of American Rabbis.</a:t>
            </a:r>
            <a:endParaRPr lang="en-US" sz="12000" dirty="0">
              <a:ln w="0"/>
              <a:solidFill>
                <a:schemeClr val="tx1">
                  <a:alpha val="6824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ring the Journey 5.1 Flats.03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8100000"/>
          </a:xfrm>
          <a:prstGeom prst="rect">
            <a:avLst/>
          </a:prstGeom>
          <a:ln w="381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0E2BB9-ABBB-8169-05E0-930010934DBE}"/>
              </a:ext>
            </a:extLst>
          </p:cNvPr>
          <p:cNvSpPr/>
          <p:nvPr/>
        </p:nvSpPr>
        <p:spPr>
          <a:xfrm rot="19007383">
            <a:off x="24436175" y="24154012"/>
            <a:ext cx="19541895" cy="7478970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</a:t>
            </a:r>
          </a:p>
          <a:p>
            <a:pPr algn="ctr"/>
            <a:r>
              <a:rPr kumimoji="0" lang="en-US" sz="12000" i="0" u="none" strike="noStrike" normalizeH="0" baseline="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Copyright by the Central Conference of American Rabbis.</a:t>
            </a:r>
            <a:endParaRPr lang="en-US" sz="12000" dirty="0">
              <a:ln w="0"/>
              <a:solidFill>
                <a:schemeClr val="tx1">
                  <a:alpha val="6824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ring the Journey 5.1 Flats.03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0" cy="38100000"/>
          </a:xfrm>
          <a:prstGeom prst="rect">
            <a:avLst/>
          </a:prstGeom>
          <a:ln w="381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CBF3B8-BE34-E2F9-CD2E-222C1ED1295F}"/>
              </a:ext>
            </a:extLst>
          </p:cNvPr>
          <p:cNvSpPr/>
          <p:nvPr/>
        </p:nvSpPr>
        <p:spPr>
          <a:xfrm rot="19007383">
            <a:off x="24436175" y="24154012"/>
            <a:ext cx="19541895" cy="7478970"/>
          </a:xfrm>
          <a:prstGeom prst="rect">
            <a:avLst/>
          </a:prstGeom>
          <a:noFill/>
          <a:ln w="7620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SAMPLE</a:t>
            </a:r>
          </a:p>
          <a:p>
            <a:pPr algn="ctr"/>
            <a:r>
              <a:rPr kumimoji="0" lang="en-US" sz="12000" i="0" u="none" strike="noStrike" normalizeH="0" baseline="0" dirty="0">
                <a:ln w="0"/>
                <a:solidFill>
                  <a:schemeClr val="tx1">
                    <a:alpha val="6824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Copyright by the Central Conference of American Rabbis.</a:t>
            </a:r>
            <a:endParaRPr lang="en-US" sz="12000" dirty="0">
              <a:ln w="0"/>
              <a:solidFill>
                <a:schemeClr val="tx1">
                  <a:alpha val="6824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8100" cap="flat">
          <a:noFill/>
          <a:miter lim="400000"/>
        </a:ln>
        <a:effectLst/>
      </a:spPr>
      <a:bodyPr rot="0" spcFirstLastPara="1" vertOverflow="overflow" horzOverflow="overflow" vert="horz" wrap="square" lIns="198437" tIns="198437" rIns="198437" bIns="198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889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</a:spPr>
      <a:bodyPr rot="0" spcFirstLastPara="1" vertOverflow="overflow" horzOverflow="overflow" vert="horz" wrap="square" lIns="198437" tIns="198437" rIns="198437" bIns="198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8100" cap="flat">
          <a:noFill/>
          <a:miter lim="400000"/>
        </a:ln>
        <a:effectLst/>
      </a:spPr>
      <a:bodyPr rot="0" spcFirstLastPara="1" vertOverflow="overflow" horzOverflow="overflow" vert="horz" wrap="square" lIns="198437" tIns="198437" rIns="198437" bIns="198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0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889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8100" cap="flat">
          <a:noFill/>
          <a:miter lim="400000"/>
        </a:ln>
        <a:effectLst/>
      </a:spPr>
      <a:bodyPr rot="0" spcFirstLastPara="1" vertOverflow="overflow" horzOverflow="overflow" vert="horz" wrap="square" lIns="198437" tIns="198437" rIns="198437" bIns="198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60</Words>
  <Application>Microsoft Macintosh PowerPoint</Application>
  <PresentationFormat>Custom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Avenir</vt:lpstr>
      <vt:lpstr>Helvetica Light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Chiara Ricisak</cp:lastModifiedBy>
  <cp:revision>5</cp:revision>
  <dcterms:modified xsi:type="dcterms:W3CDTF">2023-02-06T19:15:11Z</dcterms:modified>
</cp:coreProperties>
</file>