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handoutMasterIdLst>
    <p:handoutMasterId r:id="rId9"/>
  </p:handoutMasterIdLst>
  <p:sldIdLst>
    <p:sldId id="256" r:id="rId2"/>
    <p:sldId id="290" r:id="rId3"/>
    <p:sldId id="291" r:id="rId4"/>
    <p:sldId id="292" r:id="rId5"/>
    <p:sldId id="294" r:id="rId6"/>
    <p:sldId id="296" r:id="rId7"/>
  </p:sldIdLst>
  <p:sldSz cx="50800000" cy="38100000"/>
  <p:notesSz cx="6858000" cy="9144000"/>
  <p:defaultTextStyle>
    <a:lvl1pPr algn="ctr" defTabSz="584200">
      <a:defRPr sz="14000">
        <a:solidFill>
          <a:srgbClr val="FFFFFF"/>
        </a:solidFill>
        <a:latin typeface="+mn-lt"/>
        <a:ea typeface="+mn-ea"/>
        <a:cs typeface="+mn-cs"/>
        <a:sym typeface="Helvetica Light"/>
      </a:defRPr>
    </a:lvl1pPr>
    <a:lvl2pPr indent="228600" algn="ctr" defTabSz="584200">
      <a:defRPr sz="14000">
        <a:solidFill>
          <a:srgbClr val="FFFFFF"/>
        </a:solidFill>
        <a:latin typeface="+mn-lt"/>
        <a:ea typeface="+mn-ea"/>
        <a:cs typeface="+mn-cs"/>
        <a:sym typeface="Helvetica Light"/>
      </a:defRPr>
    </a:lvl2pPr>
    <a:lvl3pPr indent="457200" algn="ctr" defTabSz="584200">
      <a:defRPr sz="14000">
        <a:solidFill>
          <a:srgbClr val="FFFFFF"/>
        </a:solidFill>
        <a:latin typeface="+mn-lt"/>
        <a:ea typeface="+mn-ea"/>
        <a:cs typeface="+mn-cs"/>
        <a:sym typeface="Helvetica Light"/>
      </a:defRPr>
    </a:lvl3pPr>
    <a:lvl4pPr indent="685800" algn="ctr" defTabSz="584200">
      <a:defRPr sz="14000">
        <a:solidFill>
          <a:srgbClr val="FFFFFF"/>
        </a:solidFill>
        <a:latin typeface="+mn-lt"/>
        <a:ea typeface="+mn-ea"/>
        <a:cs typeface="+mn-cs"/>
        <a:sym typeface="Helvetica Light"/>
      </a:defRPr>
    </a:lvl4pPr>
    <a:lvl5pPr indent="914400" algn="ctr" defTabSz="584200">
      <a:defRPr sz="14000">
        <a:solidFill>
          <a:srgbClr val="FFFFFF"/>
        </a:solidFill>
        <a:latin typeface="+mn-lt"/>
        <a:ea typeface="+mn-ea"/>
        <a:cs typeface="+mn-cs"/>
        <a:sym typeface="Helvetica Light"/>
      </a:defRPr>
    </a:lvl5pPr>
    <a:lvl6pPr indent="1143000" algn="ctr" defTabSz="584200">
      <a:defRPr sz="14000">
        <a:solidFill>
          <a:srgbClr val="FFFFFF"/>
        </a:solidFill>
        <a:latin typeface="+mn-lt"/>
        <a:ea typeface="+mn-ea"/>
        <a:cs typeface="+mn-cs"/>
        <a:sym typeface="Helvetica Light"/>
      </a:defRPr>
    </a:lvl6pPr>
    <a:lvl7pPr indent="1371600" algn="ctr" defTabSz="584200">
      <a:defRPr sz="14000">
        <a:solidFill>
          <a:srgbClr val="FFFFFF"/>
        </a:solidFill>
        <a:latin typeface="+mn-lt"/>
        <a:ea typeface="+mn-ea"/>
        <a:cs typeface="+mn-cs"/>
        <a:sym typeface="Helvetica Light"/>
      </a:defRPr>
    </a:lvl7pPr>
    <a:lvl8pPr indent="1600200" algn="ctr" defTabSz="584200">
      <a:defRPr sz="14000">
        <a:solidFill>
          <a:srgbClr val="FFFFFF"/>
        </a:solidFill>
        <a:latin typeface="+mn-lt"/>
        <a:ea typeface="+mn-ea"/>
        <a:cs typeface="+mn-cs"/>
        <a:sym typeface="Helvetica Light"/>
      </a:defRPr>
    </a:lvl8pPr>
    <a:lvl9pPr indent="1828800" algn="ctr" defTabSz="584200">
      <a:defRPr sz="14000">
        <a:solidFill>
          <a:srgbClr val="FFFFFF"/>
        </a:solidFill>
        <a:latin typeface="+mn-lt"/>
        <a:ea typeface="+mn-ea"/>
        <a:cs typeface="+mn-cs"/>
        <a:sym typeface="Helvetica Light"/>
      </a:defRPr>
    </a:lvl9pPr>
  </p:defaultTextStyle>
  <p:extLst>
    <p:ext uri="{EFAFB233-063F-42B5-8137-9DF3F51BA10A}">
      <p15:sldGuideLst xmlns:p15="http://schemas.microsoft.com/office/powerpoint/2012/main">
        <p15:guide id="1" orient="horz" pos="12000">
          <p15:clr>
            <a:srgbClr val="A4A3A4"/>
          </p15:clr>
        </p15:guide>
        <p15:guide id="2" pos="160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DEC1"/>
    <a:srgbClr val="466180"/>
    <a:srgbClr val="828282"/>
    <a:srgbClr val="F3BE79"/>
    <a:srgbClr val="82D1DB"/>
    <a:srgbClr val="F3D4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Ref idx="minor">
          <a:srgbClr val="FFFFFF"/>
        </a:fontRef>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Ref idx="minor">
          <a:srgbClr val="FFFFFF"/>
        </a:fontRef>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16" autoAdjust="0"/>
    <p:restoredTop sz="94709"/>
  </p:normalViewPr>
  <p:slideViewPr>
    <p:cSldViewPr snapToGrid="0" snapToObjects="1">
      <p:cViewPr varScale="1">
        <p:scale>
          <a:sx n="19" d="100"/>
          <a:sy n="19" d="100"/>
        </p:scale>
        <p:origin x="1904" y="296"/>
      </p:cViewPr>
      <p:guideLst>
        <p:guide orient="horz" pos="12000"/>
        <p:guide pos="1600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A1FC7EC-C072-874B-A461-1FB993EEDA85}" type="datetimeFigureOut">
              <a:rPr lang="en-US" smtClean="0"/>
              <a:t>2/6/23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5F727CE-CE74-FF4B-A7FF-A8CC44EB10B4}" type="slidenum">
              <a:rPr lang="en-US" smtClean="0"/>
              <a:t>‹#›</a:t>
            </a:fld>
            <a:endParaRPr lang="en-US"/>
          </a:p>
        </p:txBody>
      </p:sp>
    </p:spTree>
    <p:extLst>
      <p:ext uri="{BB962C8B-B14F-4D97-AF65-F5344CB8AC3E}">
        <p14:creationId xmlns:p14="http://schemas.microsoft.com/office/powerpoint/2010/main" val="33438683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9" name="Shape 129"/>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30" name="Shape 130"/>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068038754"/>
      </p:ext>
    </p:extLst>
  </p:cSld>
  <p:clrMap bg1="lt1" tx1="dk1" bg2="lt2" tx2="dk2" accent1="accent1" accent2="accent2" accent3="accent3" accent4="accent4" accent5="accent5" accent6="accent6" hlink="hlink" folHlink="folHlink"/>
  <p:notesStyle>
    <a:lvl1pPr defTabSz="457200">
      <a:lnSpc>
        <a:spcPct val="125000"/>
      </a:lnSpc>
      <a:defRPr sz="9200">
        <a:latin typeface="Avenir"/>
        <a:ea typeface="Avenir"/>
        <a:cs typeface="Avenir"/>
        <a:sym typeface="Avenir Roman"/>
      </a:defRPr>
    </a:lvl1pPr>
    <a:lvl2pPr indent="228600" defTabSz="457200">
      <a:lnSpc>
        <a:spcPct val="125000"/>
      </a:lnSpc>
      <a:defRPr sz="9200">
        <a:latin typeface="Avenir"/>
        <a:ea typeface="Avenir"/>
        <a:cs typeface="Avenir"/>
        <a:sym typeface="Avenir Roman"/>
      </a:defRPr>
    </a:lvl2pPr>
    <a:lvl3pPr indent="457200" defTabSz="457200">
      <a:lnSpc>
        <a:spcPct val="125000"/>
      </a:lnSpc>
      <a:defRPr sz="9200">
        <a:latin typeface="Avenir"/>
        <a:ea typeface="Avenir"/>
        <a:cs typeface="Avenir"/>
        <a:sym typeface="Avenir Roman"/>
      </a:defRPr>
    </a:lvl3pPr>
    <a:lvl4pPr indent="685800" defTabSz="457200">
      <a:lnSpc>
        <a:spcPct val="125000"/>
      </a:lnSpc>
      <a:defRPr sz="9200">
        <a:latin typeface="Avenir"/>
        <a:ea typeface="Avenir"/>
        <a:cs typeface="Avenir"/>
        <a:sym typeface="Avenir Roman"/>
      </a:defRPr>
    </a:lvl4pPr>
    <a:lvl5pPr indent="914400" defTabSz="457200">
      <a:lnSpc>
        <a:spcPct val="125000"/>
      </a:lnSpc>
      <a:defRPr sz="9200">
        <a:latin typeface="Avenir"/>
        <a:ea typeface="Avenir"/>
        <a:cs typeface="Avenir"/>
        <a:sym typeface="Avenir Roman"/>
      </a:defRPr>
    </a:lvl5pPr>
    <a:lvl6pPr indent="1143000" defTabSz="457200">
      <a:lnSpc>
        <a:spcPct val="125000"/>
      </a:lnSpc>
      <a:defRPr sz="9200">
        <a:latin typeface="Avenir"/>
        <a:ea typeface="Avenir"/>
        <a:cs typeface="Avenir"/>
        <a:sym typeface="Avenir Roman"/>
      </a:defRPr>
    </a:lvl6pPr>
    <a:lvl7pPr indent="1371600" defTabSz="457200">
      <a:lnSpc>
        <a:spcPct val="125000"/>
      </a:lnSpc>
      <a:defRPr sz="9200">
        <a:latin typeface="Avenir"/>
        <a:ea typeface="Avenir"/>
        <a:cs typeface="Avenir"/>
        <a:sym typeface="Avenir Roman"/>
      </a:defRPr>
    </a:lvl7pPr>
    <a:lvl8pPr indent="1600200" defTabSz="457200">
      <a:lnSpc>
        <a:spcPct val="125000"/>
      </a:lnSpc>
      <a:defRPr sz="9200">
        <a:latin typeface="Avenir"/>
        <a:ea typeface="Avenir"/>
        <a:cs typeface="Avenir"/>
        <a:sym typeface="Avenir Roman"/>
      </a:defRPr>
    </a:lvl8pPr>
    <a:lvl9pPr indent="1828800" defTabSz="457200">
      <a:lnSpc>
        <a:spcPct val="125000"/>
      </a:lnSpc>
      <a:defRPr sz="9200">
        <a:latin typeface="Avenir"/>
        <a:ea typeface="Avenir"/>
        <a:cs typeface="Avenir"/>
        <a:sym typeface="Avenir Roman"/>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Kadesh">
    <p:bg>
      <p:bgPr>
        <a:solidFill>
          <a:srgbClr val="600C53"/>
        </a:solidFill>
        <a:effectLst/>
      </p:bgPr>
    </p:bg>
    <p:spTree>
      <p:nvGrpSpPr>
        <p:cNvPr id="1" name=""/>
        <p:cNvGrpSpPr/>
        <p:nvPr/>
      </p:nvGrpSpPr>
      <p:grpSpPr>
        <a:xfrm>
          <a:off x="0" y="0"/>
          <a:ext cx="0" cy="0"/>
          <a:chOff x="0" y="0"/>
          <a:chExt cx="0" cy="0"/>
        </a:xfrm>
      </p:grpSpPr>
      <p:pic>
        <p:nvPicPr>
          <p:cNvPr id="21" name="Picture 20"/>
          <p:cNvPicPr/>
          <p:nvPr/>
        </p:nvPicPr>
        <p:blipFill>
          <a:blip r:embed="rId2"/>
          <a:stretch>
            <a:fillRect/>
          </a:stretch>
        </p:blipFill>
        <p:spPr>
          <a:xfrm>
            <a:off x="361949" y="390133"/>
            <a:ext cx="46507401" cy="37363401"/>
          </a:xfrm>
          <a:prstGeom prst="rect">
            <a:avLst/>
          </a:prstGeom>
          <a:effectLst>
            <a:outerShdw blurRad="127000" dist="63500" rotWithShape="0">
              <a:srgbClr val="000000">
                <a:alpha val="50000"/>
              </a:srgbClr>
            </a:outerShdw>
          </a:effectLst>
        </p:spPr>
      </p:pic>
      <p:pic>
        <p:nvPicPr>
          <p:cNvPr id="23" name="4-cups-no-back.png"/>
          <p:cNvPicPr/>
          <p:nvPr/>
        </p:nvPicPr>
        <p:blipFill>
          <a:blip r:embed="rId3"/>
          <a:srcRect l="51422" b="50839"/>
          <a:stretch>
            <a:fillRect/>
          </a:stretch>
        </p:blipFill>
        <p:spPr>
          <a:xfrm>
            <a:off x="37091839" y="1249376"/>
            <a:ext cx="8592328" cy="12322807"/>
          </a:xfrm>
          <a:prstGeom prst="rect">
            <a:avLst/>
          </a:prstGeom>
          <a:ln w="38100">
            <a:miter lim="400000"/>
          </a:ln>
        </p:spPr>
      </p:pic>
      <p:pic>
        <p:nvPicPr>
          <p:cNvPr id="24" name="4-cups-no-back.png"/>
          <p:cNvPicPr/>
          <p:nvPr/>
        </p:nvPicPr>
        <p:blipFill>
          <a:blip r:embed="rId3">
            <a:alphaModFix amt="50439"/>
          </a:blip>
          <a:srcRect l="51422"/>
          <a:stretch>
            <a:fillRect/>
          </a:stretch>
        </p:blipFill>
        <p:spPr>
          <a:xfrm>
            <a:off x="38809181" y="21504777"/>
            <a:ext cx="5157659" cy="15046355"/>
          </a:xfrm>
          <a:prstGeom prst="rect">
            <a:avLst/>
          </a:prstGeom>
          <a:ln w="38100">
            <a:miter lim="400000"/>
          </a:ln>
        </p:spPr>
      </p:pic>
      <p:pic>
        <p:nvPicPr>
          <p:cNvPr id="25" name="4-cups-no-back.png"/>
          <p:cNvPicPr/>
          <p:nvPr/>
        </p:nvPicPr>
        <p:blipFill>
          <a:blip r:embed="rId3">
            <a:alphaModFix amt="50439"/>
          </a:blip>
          <a:srcRect l="51422" t="50000"/>
          <a:stretch>
            <a:fillRect/>
          </a:stretch>
        </p:blipFill>
        <p:spPr>
          <a:xfrm>
            <a:off x="38809181" y="13981457"/>
            <a:ext cx="5157659" cy="7523179"/>
          </a:xfrm>
          <a:prstGeom prst="rect">
            <a:avLst/>
          </a:prstGeom>
          <a:ln w="38100">
            <a:miter lim="400000"/>
          </a:ln>
        </p:spPr>
      </p:pic>
      <p:pic>
        <p:nvPicPr>
          <p:cNvPr id="2" name="Picture 1"/>
          <p:cNvPicPr>
            <a:picLocks noChangeAspect="1"/>
          </p:cNvPicPr>
          <p:nvPr userDrawn="1"/>
        </p:nvPicPr>
        <p:blipFill>
          <a:blip r:embed="rId4"/>
          <a:stretch>
            <a:fillRect/>
          </a:stretch>
        </p:blipFill>
        <p:spPr>
          <a:xfrm>
            <a:off x="45473995" y="591343"/>
            <a:ext cx="4845672" cy="28343860"/>
          </a:xfrm>
          <a:prstGeom prst="rect">
            <a:avLst/>
          </a:prstGeom>
        </p:spPr>
      </p:pic>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Karpas">
    <p:bg>
      <p:bgPr>
        <a:solidFill>
          <a:srgbClr val="600C53"/>
        </a:solidFill>
        <a:effectLst/>
      </p:bgPr>
    </p:bg>
    <p:spTree>
      <p:nvGrpSpPr>
        <p:cNvPr id="1" name=""/>
        <p:cNvGrpSpPr/>
        <p:nvPr/>
      </p:nvGrpSpPr>
      <p:grpSpPr>
        <a:xfrm>
          <a:off x="0" y="0"/>
          <a:ext cx="0" cy="0"/>
          <a:chOff x="0" y="0"/>
          <a:chExt cx="0" cy="0"/>
        </a:xfrm>
      </p:grpSpPr>
      <p:pic>
        <p:nvPicPr>
          <p:cNvPr id="33" name="Picture 32"/>
          <p:cNvPicPr/>
          <p:nvPr/>
        </p:nvPicPr>
        <p:blipFill>
          <a:blip r:embed="rId2"/>
          <a:stretch>
            <a:fillRect/>
          </a:stretch>
        </p:blipFill>
        <p:spPr>
          <a:xfrm>
            <a:off x="361949" y="390133"/>
            <a:ext cx="46507401" cy="37363401"/>
          </a:xfrm>
          <a:prstGeom prst="rect">
            <a:avLst/>
          </a:prstGeom>
          <a:effectLst>
            <a:outerShdw blurRad="127000" dist="63500" rotWithShape="0">
              <a:srgbClr val="000000">
                <a:alpha val="50000"/>
              </a:srgbClr>
            </a:outerShdw>
          </a:effectLst>
        </p:spPr>
      </p:pic>
      <p:pic>
        <p:nvPicPr>
          <p:cNvPr id="2" name="Picture 1"/>
          <p:cNvPicPr>
            <a:picLocks noChangeAspect="1"/>
          </p:cNvPicPr>
          <p:nvPr userDrawn="1"/>
        </p:nvPicPr>
        <p:blipFill>
          <a:blip r:embed="rId3"/>
          <a:stretch>
            <a:fillRect/>
          </a:stretch>
        </p:blipFill>
        <p:spPr>
          <a:xfrm>
            <a:off x="45487146" y="718343"/>
            <a:ext cx="4846320" cy="29622301"/>
          </a:xfrm>
          <a:prstGeom prst="rect">
            <a:avLst/>
          </a:prstGeom>
        </p:spPr>
      </p:pic>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Tree>
  </p:cSld>
  <p:clrMap bg1="dk1" tx1="lt1" bg2="dk2" tx2="lt2" accent1="accent1" accent2="accent2" accent3="accent3" accent4="accent4" accent5="accent5" accent6="accent6" hlink="hlink" folHlink="folHlink"/>
  <p:sldLayoutIdLst>
    <p:sldLayoutId id="2147483649" r:id="rId1"/>
    <p:sldLayoutId id="2147483656" r:id="rId2"/>
    <p:sldLayoutId id="2147483659" r:id="rId3"/>
  </p:sldLayoutIdLst>
  <p:transition spd="med"/>
  <p:txStyles>
    <p:titleStyle>
      <a:lvl1pPr algn="ctr" defTabSz="584200">
        <a:defRPr sz="31200">
          <a:solidFill>
            <a:srgbClr val="FFFFFF"/>
          </a:solidFill>
          <a:latin typeface="+mn-lt"/>
          <a:ea typeface="+mn-ea"/>
          <a:cs typeface="+mn-cs"/>
          <a:sym typeface="Helvetica Light"/>
        </a:defRPr>
      </a:lvl1pPr>
      <a:lvl2pPr indent="228600" algn="ctr" defTabSz="584200">
        <a:defRPr sz="31200">
          <a:solidFill>
            <a:srgbClr val="FFFFFF"/>
          </a:solidFill>
          <a:latin typeface="+mn-lt"/>
          <a:ea typeface="+mn-ea"/>
          <a:cs typeface="+mn-cs"/>
          <a:sym typeface="Helvetica Light"/>
        </a:defRPr>
      </a:lvl2pPr>
      <a:lvl3pPr indent="457200" algn="ctr" defTabSz="584200">
        <a:defRPr sz="31200">
          <a:solidFill>
            <a:srgbClr val="FFFFFF"/>
          </a:solidFill>
          <a:latin typeface="+mn-lt"/>
          <a:ea typeface="+mn-ea"/>
          <a:cs typeface="+mn-cs"/>
          <a:sym typeface="Helvetica Light"/>
        </a:defRPr>
      </a:lvl3pPr>
      <a:lvl4pPr indent="685800" algn="ctr" defTabSz="584200">
        <a:defRPr sz="31200">
          <a:solidFill>
            <a:srgbClr val="FFFFFF"/>
          </a:solidFill>
          <a:latin typeface="+mn-lt"/>
          <a:ea typeface="+mn-ea"/>
          <a:cs typeface="+mn-cs"/>
          <a:sym typeface="Helvetica Light"/>
        </a:defRPr>
      </a:lvl4pPr>
      <a:lvl5pPr indent="914400" algn="ctr" defTabSz="584200">
        <a:defRPr sz="31200">
          <a:solidFill>
            <a:srgbClr val="FFFFFF"/>
          </a:solidFill>
          <a:latin typeface="+mn-lt"/>
          <a:ea typeface="+mn-ea"/>
          <a:cs typeface="+mn-cs"/>
          <a:sym typeface="Helvetica Light"/>
        </a:defRPr>
      </a:lvl5pPr>
      <a:lvl6pPr indent="1143000" algn="ctr" defTabSz="584200">
        <a:defRPr sz="31200">
          <a:solidFill>
            <a:srgbClr val="FFFFFF"/>
          </a:solidFill>
          <a:latin typeface="+mn-lt"/>
          <a:ea typeface="+mn-ea"/>
          <a:cs typeface="+mn-cs"/>
          <a:sym typeface="Helvetica Light"/>
        </a:defRPr>
      </a:lvl6pPr>
      <a:lvl7pPr indent="1371600" algn="ctr" defTabSz="584200">
        <a:defRPr sz="31200">
          <a:solidFill>
            <a:srgbClr val="FFFFFF"/>
          </a:solidFill>
          <a:latin typeface="+mn-lt"/>
          <a:ea typeface="+mn-ea"/>
          <a:cs typeface="+mn-cs"/>
          <a:sym typeface="Helvetica Light"/>
        </a:defRPr>
      </a:lvl7pPr>
      <a:lvl8pPr indent="1600200" algn="ctr" defTabSz="584200">
        <a:defRPr sz="31200">
          <a:solidFill>
            <a:srgbClr val="FFFFFF"/>
          </a:solidFill>
          <a:latin typeface="+mn-lt"/>
          <a:ea typeface="+mn-ea"/>
          <a:cs typeface="+mn-cs"/>
          <a:sym typeface="Helvetica Light"/>
        </a:defRPr>
      </a:lvl8pPr>
      <a:lvl9pPr indent="1828800" algn="ctr" defTabSz="584200">
        <a:defRPr sz="31200">
          <a:solidFill>
            <a:srgbClr val="FFFFFF"/>
          </a:solidFill>
          <a:latin typeface="+mn-lt"/>
          <a:ea typeface="+mn-ea"/>
          <a:cs typeface="+mn-cs"/>
          <a:sym typeface="Helvetica Light"/>
        </a:defRPr>
      </a:lvl9pPr>
    </p:titleStyle>
    <p:bodyStyle>
      <a:lvl1pPr marL="1731210" indent="-1731210" defTabSz="584200">
        <a:spcBef>
          <a:spcPts val="4200"/>
        </a:spcBef>
        <a:buSzPct val="75000"/>
        <a:buChar char="•"/>
        <a:defRPr sz="14800">
          <a:solidFill>
            <a:srgbClr val="FFFFFF"/>
          </a:solidFill>
          <a:latin typeface="+mn-lt"/>
          <a:ea typeface="+mn-ea"/>
          <a:cs typeface="+mn-cs"/>
          <a:sym typeface="Helvetica Light"/>
        </a:defRPr>
      </a:lvl1pPr>
      <a:lvl2pPr marL="2175710" indent="-1731210" defTabSz="584200">
        <a:spcBef>
          <a:spcPts val="4200"/>
        </a:spcBef>
        <a:buSzPct val="75000"/>
        <a:buChar char="•"/>
        <a:defRPr sz="14800">
          <a:solidFill>
            <a:srgbClr val="FFFFFF"/>
          </a:solidFill>
          <a:latin typeface="+mn-lt"/>
          <a:ea typeface="+mn-ea"/>
          <a:cs typeface="+mn-cs"/>
          <a:sym typeface="Helvetica Light"/>
        </a:defRPr>
      </a:lvl2pPr>
      <a:lvl3pPr marL="2620210" indent="-1731210" defTabSz="584200">
        <a:spcBef>
          <a:spcPts val="4200"/>
        </a:spcBef>
        <a:buSzPct val="75000"/>
        <a:buChar char="•"/>
        <a:defRPr sz="14800">
          <a:solidFill>
            <a:srgbClr val="FFFFFF"/>
          </a:solidFill>
          <a:latin typeface="+mn-lt"/>
          <a:ea typeface="+mn-ea"/>
          <a:cs typeface="+mn-cs"/>
          <a:sym typeface="Helvetica Light"/>
        </a:defRPr>
      </a:lvl3pPr>
      <a:lvl4pPr marL="3064710" indent="-1731210" defTabSz="584200">
        <a:spcBef>
          <a:spcPts val="4200"/>
        </a:spcBef>
        <a:buSzPct val="75000"/>
        <a:buChar char="•"/>
        <a:defRPr sz="14800">
          <a:solidFill>
            <a:srgbClr val="FFFFFF"/>
          </a:solidFill>
          <a:latin typeface="+mn-lt"/>
          <a:ea typeface="+mn-ea"/>
          <a:cs typeface="+mn-cs"/>
          <a:sym typeface="Helvetica Light"/>
        </a:defRPr>
      </a:lvl4pPr>
      <a:lvl5pPr marL="3509210" indent="-1731210" defTabSz="584200">
        <a:spcBef>
          <a:spcPts val="4200"/>
        </a:spcBef>
        <a:buSzPct val="75000"/>
        <a:buChar char="•"/>
        <a:defRPr sz="14800">
          <a:solidFill>
            <a:srgbClr val="FFFFFF"/>
          </a:solidFill>
          <a:latin typeface="+mn-lt"/>
          <a:ea typeface="+mn-ea"/>
          <a:cs typeface="+mn-cs"/>
          <a:sym typeface="Helvetica Light"/>
        </a:defRPr>
      </a:lvl5pPr>
      <a:lvl6pPr marL="3953710" indent="-1731210" defTabSz="584200">
        <a:spcBef>
          <a:spcPts val="4200"/>
        </a:spcBef>
        <a:buSzPct val="75000"/>
        <a:buChar char="•"/>
        <a:defRPr sz="14800">
          <a:solidFill>
            <a:srgbClr val="FFFFFF"/>
          </a:solidFill>
          <a:latin typeface="+mn-lt"/>
          <a:ea typeface="+mn-ea"/>
          <a:cs typeface="+mn-cs"/>
          <a:sym typeface="Helvetica Light"/>
        </a:defRPr>
      </a:lvl6pPr>
      <a:lvl7pPr marL="4398210" indent="-1731210" defTabSz="584200">
        <a:spcBef>
          <a:spcPts val="4200"/>
        </a:spcBef>
        <a:buSzPct val="75000"/>
        <a:buChar char="•"/>
        <a:defRPr sz="14800">
          <a:solidFill>
            <a:srgbClr val="FFFFFF"/>
          </a:solidFill>
          <a:latin typeface="+mn-lt"/>
          <a:ea typeface="+mn-ea"/>
          <a:cs typeface="+mn-cs"/>
          <a:sym typeface="Helvetica Light"/>
        </a:defRPr>
      </a:lvl7pPr>
      <a:lvl8pPr marL="4842710" indent="-1731210" defTabSz="584200">
        <a:spcBef>
          <a:spcPts val="4200"/>
        </a:spcBef>
        <a:buSzPct val="75000"/>
        <a:buChar char="•"/>
        <a:defRPr sz="14800">
          <a:solidFill>
            <a:srgbClr val="FFFFFF"/>
          </a:solidFill>
          <a:latin typeface="+mn-lt"/>
          <a:ea typeface="+mn-ea"/>
          <a:cs typeface="+mn-cs"/>
          <a:sym typeface="Helvetica Light"/>
        </a:defRPr>
      </a:lvl8pPr>
      <a:lvl9pPr marL="5287210" indent="-1731210" defTabSz="584200">
        <a:spcBef>
          <a:spcPts val="4200"/>
        </a:spcBef>
        <a:buSzPct val="75000"/>
        <a:buChar char="•"/>
        <a:defRPr sz="14800">
          <a:solidFill>
            <a:srgbClr val="FFFFFF"/>
          </a:solidFill>
          <a:latin typeface="+mn-lt"/>
          <a:ea typeface="+mn-ea"/>
          <a:cs typeface="+mn-cs"/>
          <a:sym typeface="Helvetica Light"/>
        </a:defRPr>
      </a:lvl9pPr>
    </p:bodyStyle>
    <p:otherStyle>
      <a:lvl1pPr algn="ctr" defTabSz="584200">
        <a:defRPr sz="7000">
          <a:solidFill>
            <a:schemeClr val="tx1"/>
          </a:solidFill>
          <a:latin typeface="+mn-lt"/>
          <a:ea typeface="+mn-ea"/>
          <a:cs typeface="+mn-cs"/>
          <a:sym typeface="Helvetica Light"/>
        </a:defRPr>
      </a:lvl1pPr>
      <a:lvl2pPr indent="228600" algn="ctr" defTabSz="584200">
        <a:defRPr sz="7000">
          <a:solidFill>
            <a:schemeClr val="tx1"/>
          </a:solidFill>
          <a:latin typeface="+mn-lt"/>
          <a:ea typeface="+mn-ea"/>
          <a:cs typeface="+mn-cs"/>
          <a:sym typeface="Helvetica Light"/>
        </a:defRPr>
      </a:lvl2pPr>
      <a:lvl3pPr indent="457200" algn="ctr" defTabSz="584200">
        <a:defRPr sz="7000">
          <a:solidFill>
            <a:schemeClr val="tx1"/>
          </a:solidFill>
          <a:latin typeface="+mn-lt"/>
          <a:ea typeface="+mn-ea"/>
          <a:cs typeface="+mn-cs"/>
          <a:sym typeface="Helvetica Light"/>
        </a:defRPr>
      </a:lvl3pPr>
      <a:lvl4pPr indent="685800" algn="ctr" defTabSz="584200">
        <a:defRPr sz="7000">
          <a:solidFill>
            <a:schemeClr val="tx1"/>
          </a:solidFill>
          <a:latin typeface="+mn-lt"/>
          <a:ea typeface="+mn-ea"/>
          <a:cs typeface="+mn-cs"/>
          <a:sym typeface="Helvetica Light"/>
        </a:defRPr>
      </a:lvl4pPr>
      <a:lvl5pPr indent="914400" algn="ctr" defTabSz="584200">
        <a:defRPr sz="7000">
          <a:solidFill>
            <a:schemeClr val="tx1"/>
          </a:solidFill>
          <a:latin typeface="+mn-lt"/>
          <a:ea typeface="+mn-ea"/>
          <a:cs typeface="+mn-cs"/>
          <a:sym typeface="Helvetica Light"/>
        </a:defRPr>
      </a:lvl5pPr>
      <a:lvl6pPr indent="1143000" algn="ctr" defTabSz="584200">
        <a:defRPr sz="7000">
          <a:solidFill>
            <a:schemeClr val="tx1"/>
          </a:solidFill>
          <a:latin typeface="+mn-lt"/>
          <a:ea typeface="+mn-ea"/>
          <a:cs typeface="+mn-cs"/>
          <a:sym typeface="Helvetica Light"/>
        </a:defRPr>
      </a:lvl6pPr>
      <a:lvl7pPr indent="1371600" algn="ctr" defTabSz="584200">
        <a:defRPr sz="7000">
          <a:solidFill>
            <a:schemeClr val="tx1"/>
          </a:solidFill>
          <a:latin typeface="+mn-lt"/>
          <a:ea typeface="+mn-ea"/>
          <a:cs typeface="+mn-cs"/>
          <a:sym typeface="Helvetica Light"/>
        </a:defRPr>
      </a:lvl7pPr>
      <a:lvl8pPr indent="1600200" algn="ctr" defTabSz="584200">
        <a:defRPr sz="7000">
          <a:solidFill>
            <a:schemeClr val="tx1"/>
          </a:solidFill>
          <a:latin typeface="+mn-lt"/>
          <a:ea typeface="+mn-ea"/>
          <a:cs typeface="+mn-cs"/>
          <a:sym typeface="Helvetica Light"/>
        </a:defRPr>
      </a:lvl8pPr>
      <a:lvl9pPr indent="1828800" algn="ctr" defTabSz="584200">
        <a:defRPr sz="7000">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00C53"/>
        </a:solidFill>
        <a:effectLst/>
      </p:bgPr>
    </p:bg>
    <p:spTree>
      <p:nvGrpSpPr>
        <p:cNvPr id="1" name=""/>
        <p:cNvGrpSpPr/>
        <p:nvPr/>
      </p:nvGrpSpPr>
      <p:grpSpPr>
        <a:xfrm>
          <a:off x="0" y="0"/>
          <a:ext cx="0" cy="0"/>
          <a:chOff x="0" y="0"/>
          <a:chExt cx="0" cy="0"/>
        </a:xfrm>
      </p:grpSpPr>
      <p:pic>
        <p:nvPicPr>
          <p:cNvPr id="132" name="haggadah-cover-(for pre order Poster).pdf"/>
          <p:cNvPicPr/>
          <p:nvPr/>
        </p:nvPicPr>
        <p:blipFill>
          <a:blip r:embed="rId2"/>
          <a:stretch>
            <a:fillRect/>
          </a:stretch>
        </p:blipFill>
        <p:spPr>
          <a:xfrm>
            <a:off x="22973875" y="12491649"/>
            <a:ext cx="25107113" cy="23496793"/>
          </a:xfrm>
          <a:prstGeom prst="rect">
            <a:avLst/>
          </a:prstGeom>
          <a:ln w="38100">
            <a:miter lim="400000"/>
          </a:ln>
        </p:spPr>
      </p:pic>
      <p:sp>
        <p:nvSpPr>
          <p:cNvPr id="133" name="Shape 133"/>
          <p:cNvSpPr/>
          <p:nvPr/>
        </p:nvSpPr>
        <p:spPr>
          <a:xfrm>
            <a:off x="1438839" y="11087298"/>
            <a:ext cx="21274485" cy="4079876"/>
          </a:xfrm>
          <a:prstGeom prst="rect">
            <a:avLst/>
          </a:prstGeom>
          <a:ln w="38100">
            <a:miter lim="400000"/>
          </a:ln>
          <a:effectLst>
            <a:outerShdw blurRad="635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lIns="0" tIns="0" rIns="0" bIns="0" anchor="ctr">
            <a:spAutoFit/>
          </a:bodyPr>
          <a:lstStyle/>
          <a:p>
            <a:pPr lvl="0" algn="l">
              <a:defRPr sz="1800">
                <a:solidFill>
                  <a:srgbClr val="000000"/>
                </a:solidFill>
              </a:defRPr>
            </a:pPr>
            <a:r>
              <a:rPr sz="12000" b="1" i="1">
                <a:solidFill>
                  <a:srgbClr val="F2B396"/>
                </a:solidFill>
                <a:latin typeface="Book Antiqua"/>
                <a:ea typeface="Book Antiqua"/>
                <a:cs typeface="Book Antiqua"/>
                <a:sym typeface="Book Antiqua"/>
              </a:rPr>
              <a:t>The Visual T’filah</a:t>
            </a:r>
            <a:r>
              <a:rPr sz="7200" b="1" i="1" baseline="31999">
                <a:solidFill>
                  <a:srgbClr val="F2B396"/>
                </a:solidFill>
                <a:latin typeface="Book Antiqua"/>
                <a:ea typeface="Book Antiqua"/>
                <a:cs typeface="Book Antiqua"/>
                <a:sym typeface="Book Antiqua"/>
              </a:rPr>
              <a:t>™</a:t>
            </a:r>
            <a:r>
              <a:rPr sz="12000" b="1" i="1">
                <a:solidFill>
                  <a:srgbClr val="F2B396"/>
                </a:solidFill>
                <a:latin typeface="Book Antiqua"/>
                <a:ea typeface="Book Antiqua"/>
                <a:cs typeface="Book Antiqua"/>
                <a:sym typeface="Book Antiqua"/>
              </a:rPr>
              <a:t> Haggadah</a:t>
            </a:r>
          </a:p>
          <a:p>
            <a:pPr lvl="0" algn="l">
              <a:defRPr sz="1800">
                <a:solidFill>
                  <a:srgbClr val="000000"/>
                </a:solidFill>
              </a:defRPr>
            </a:pPr>
            <a:r>
              <a:rPr sz="12000" b="1" i="1">
                <a:solidFill>
                  <a:srgbClr val="F2B396"/>
                </a:solidFill>
                <a:latin typeface="Book Antiqua"/>
                <a:ea typeface="Book Antiqua"/>
                <a:cs typeface="Book Antiqua"/>
                <a:sym typeface="Book Antiqua"/>
              </a:rPr>
              <a:t>for the Contemporary Family</a:t>
            </a:r>
          </a:p>
        </p:txBody>
      </p:sp>
      <p:sp>
        <p:nvSpPr>
          <p:cNvPr id="134" name="Shape 134"/>
          <p:cNvSpPr/>
          <p:nvPr/>
        </p:nvSpPr>
        <p:spPr>
          <a:xfrm>
            <a:off x="1339274" y="27435373"/>
            <a:ext cx="15524164" cy="3140076"/>
          </a:xfrm>
          <a:prstGeom prst="rect">
            <a:avLst/>
          </a:prstGeom>
          <a:ln w="38100">
            <a:miter lim="400000"/>
          </a:ln>
          <a:extLst>
            <a:ext uri="{C572A759-6A51-4108-AA02-DFA0A04FC94B}">
              <ma14:wrappingTextBoxFlag xmlns="" xmlns:ma14="http://schemas.microsoft.com/office/mac/drawingml/2011/main" val="1"/>
            </a:ext>
          </a:extLst>
        </p:spPr>
        <p:txBody>
          <a:bodyPr lIns="0" tIns="0" rIns="0" bIns="0" anchor="b">
            <a:spAutoFit/>
          </a:bodyPr>
          <a:lstStyle/>
          <a:p>
            <a:pPr lvl="0" algn="l">
              <a:defRPr sz="1800">
                <a:solidFill>
                  <a:srgbClr val="000000"/>
                </a:solidFill>
              </a:defRPr>
            </a:pPr>
            <a:r>
              <a:rPr sz="9000">
                <a:solidFill>
                  <a:srgbClr val="FAB27D"/>
                </a:solidFill>
                <a:latin typeface="Book Antiqua"/>
                <a:ea typeface="Book Antiqua"/>
                <a:cs typeface="Book Antiqua"/>
                <a:sym typeface="Book Antiqua"/>
              </a:rPr>
              <a:t>Written by Alan S. Yoffie</a:t>
            </a:r>
          </a:p>
          <a:p>
            <a:pPr lvl="0" algn="l">
              <a:defRPr sz="1800">
                <a:solidFill>
                  <a:srgbClr val="000000"/>
                </a:solidFill>
              </a:defRPr>
            </a:pPr>
            <a:r>
              <a:rPr sz="9000">
                <a:solidFill>
                  <a:srgbClr val="FAB27D"/>
                </a:solidFill>
                <a:latin typeface="Book Antiqua"/>
                <a:ea typeface="Book Antiqua"/>
                <a:cs typeface="Book Antiqua"/>
                <a:sym typeface="Book Antiqua"/>
              </a:rPr>
              <a:t>Illustrated by Mark Podwal</a:t>
            </a:r>
          </a:p>
        </p:txBody>
      </p:sp>
      <p:sp>
        <p:nvSpPr>
          <p:cNvPr id="135" name="Shape 135"/>
          <p:cNvSpPr/>
          <p:nvPr/>
        </p:nvSpPr>
        <p:spPr>
          <a:xfrm>
            <a:off x="1438839" y="35255398"/>
            <a:ext cx="22903490" cy="1768476"/>
          </a:xfrm>
          <a:prstGeom prst="rect">
            <a:avLst/>
          </a:prstGeom>
          <a:ln w="38100">
            <a:miter lim="400000"/>
          </a:ln>
          <a:extLst>
            <a:ext uri="{C572A759-6A51-4108-AA02-DFA0A04FC94B}">
              <ma14:wrappingTextBoxFlag xmlns="" xmlns:ma14="http://schemas.microsoft.com/office/mac/drawingml/2011/main" val="1"/>
            </a:ext>
          </a:extLst>
        </p:spPr>
        <p:txBody>
          <a:bodyPr lIns="0" tIns="0" rIns="0" bIns="0" anchor="b">
            <a:spAutoFit/>
          </a:bodyPr>
          <a:lstStyle>
            <a:lvl1pPr algn="l">
              <a:defRPr sz="9000" cap="small">
                <a:solidFill>
                  <a:srgbClr val="D0ABD9"/>
                </a:solidFill>
                <a:latin typeface="Book Antiqua"/>
                <a:ea typeface="Book Antiqua"/>
                <a:cs typeface="Book Antiqua"/>
                <a:sym typeface="Book Antiqua"/>
              </a:defRPr>
            </a:lvl1pPr>
          </a:lstStyle>
          <a:p>
            <a:pPr lvl="0">
              <a:defRPr sz="1800" cap="none">
                <a:solidFill>
                  <a:srgbClr val="000000"/>
                </a:solidFill>
              </a:defRPr>
            </a:pPr>
            <a:r>
              <a:rPr sz="9000" cap="small">
                <a:solidFill>
                  <a:srgbClr val="D0ABD9"/>
                </a:solidFill>
              </a:rPr>
              <a:t>Central Conference of American Rabbis</a:t>
            </a:r>
          </a:p>
        </p:txBody>
      </p:sp>
      <p:sp>
        <p:nvSpPr>
          <p:cNvPr id="136" name="Shape 136"/>
          <p:cNvSpPr/>
          <p:nvPr/>
        </p:nvSpPr>
        <p:spPr>
          <a:xfrm>
            <a:off x="1438838" y="1259319"/>
            <a:ext cx="40471162" cy="9874498"/>
          </a:xfrm>
          <a:prstGeom prst="rect">
            <a:avLst/>
          </a:prstGeom>
          <a:ln w="38100">
            <a:miter lim="400000"/>
          </a:ln>
          <a:effectLst>
            <a:outerShdw blurRad="635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wrap="square" lIns="0" tIns="0" rIns="0" bIns="0">
            <a:spAutoFit/>
          </a:bodyPr>
          <a:lstStyle>
            <a:lvl1pPr algn="l" defTabSz="457200">
              <a:lnSpc>
                <a:spcPct val="120000"/>
              </a:lnSpc>
              <a:spcBef>
                <a:spcPts val="1400"/>
              </a:spcBef>
              <a:defRPr sz="55000" cap="all" spc="-2750">
                <a:solidFill>
                  <a:srgbClr val="E44B48"/>
                </a:solidFill>
                <a:latin typeface="Shango Gothic Medium"/>
                <a:ea typeface="Shango Gothic Medium"/>
                <a:cs typeface="Shango Gothic Medium"/>
                <a:sym typeface="Shango Gothic Medium"/>
              </a:defRPr>
            </a:lvl1pPr>
          </a:lstStyle>
          <a:p>
            <a:pPr lvl="0">
              <a:defRPr sz="1800" cap="none" spc="0">
                <a:solidFill>
                  <a:srgbClr val="000000"/>
                </a:solidFill>
              </a:defRPr>
            </a:pPr>
            <a:r>
              <a:rPr sz="55000" cap="all" spc="-2750" dirty="0">
                <a:solidFill>
                  <a:srgbClr val="E44B48"/>
                </a:solidFill>
              </a:rPr>
              <a:t>JournEY</a:t>
            </a:r>
          </a:p>
        </p:txBody>
      </p:sp>
      <p:sp>
        <p:nvSpPr>
          <p:cNvPr id="137" name="Shape 137"/>
          <p:cNvSpPr/>
          <p:nvPr/>
        </p:nvSpPr>
        <p:spPr>
          <a:xfrm>
            <a:off x="1438839" y="1149549"/>
            <a:ext cx="16786787" cy="2559051"/>
          </a:xfrm>
          <a:prstGeom prst="rect">
            <a:avLst/>
          </a:prstGeom>
          <a:ln w="38100">
            <a:miter lim="400000"/>
          </a:ln>
          <a:effectLst>
            <a:outerShdw blurRad="635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lIns="0" tIns="0" rIns="0" bIns="0">
            <a:spAutoFit/>
          </a:bodyPr>
          <a:lstStyle>
            <a:lvl1pPr algn="l" defTabSz="457200">
              <a:lnSpc>
                <a:spcPct val="120000"/>
              </a:lnSpc>
              <a:spcBef>
                <a:spcPts val="1400"/>
              </a:spcBef>
              <a:defRPr sz="17000" cap="all" spc="1190">
                <a:solidFill>
                  <a:srgbClr val="E44C48"/>
                </a:solidFill>
                <a:latin typeface="Shango Gothic Medium"/>
                <a:ea typeface="Shango Gothic Medium"/>
                <a:cs typeface="Shango Gothic Medium"/>
                <a:sym typeface="Shango Gothic Medium"/>
              </a:defRPr>
            </a:lvl1pPr>
          </a:lstStyle>
          <a:p>
            <a:pPr lvl="0">
              <a:defRPr sz="1800" cap="none" spc="0">
                <a:solidFill>
                  <a:srgbClr val="000000"/>
                </a:solidFill>
              </a:defRPr>
            </a:pPr>
            <a:r>
              <a:rPr sz="17000" cap="all" spc="1190">
                <a:solidFill>
                  <a:srgbClr val="E44C48"/>
                </a:solidFill>
              </a:rPr>
              <a:t>Sharing the</a:t>
            </a:r>
          </a:p>
        </p:txBody>
      </p:sp>
      <p:sp>
        <p:nvSpPr>
          <p:cNvPr id="138" name="Shape 138"/>
          <p:cNvSpPr/>
          <p:nvPr/>
        </p:nvSpPr>
        <p:spPr>
          <a:xfrm>
            <a:off x="1438839" y="33563123"/>
            <a:ext cx="20212448" cy="1692276"/>
          </a:xfrm>
          <a:prstGeom prst="rect">
            <a:avLst/>
          </a:prstGeom>
          <a:ln w="38100">
            <a:miter lim="400000"/>
          </a:ln>
          <a:extLst>
            <a:ext uri="{C572A759-6A51-4108-AA02-DFA0A04FC94B}">
              <ma14:wrappingTextBoxFlag xmlns="" xmlns:ma14="http://schemas.microsoft.com/office/mac/drawingml/2011/main" val="1"/>
            </a:ext>
          </a:extLst>
        </p:spPr>
        <p:txBody>
          <a:bodyPr lIns="0" tIns="0" rIns="0" bIns="0" anchor="b">
            <a:spAutoFit/>
          </a:bodyPr>
          <a:lstStyle>
            <a:lvl1pPr algn="l">
              <a:defRPr sz="8500">
                <a:solidFill>
                  <a:srgbClr val="FAB27D"/>
                </a:solidFill>
                <a:latin typeface="Book Antiqua"/>
                <a:ea typeface="Book Antiqua"/>
                <a:cs typeface="Book Antiqua"/>
                <a:sym typeface="Book Antiqua"/>
              </a:defRPr>
            </a:lvl1pPr>
          </a:lstStyle>
          <a:p>
            <a:pPr lvl="0">
              <a:defRPr sz="1800">
                <a:solidFill>
                  <a:srgbClr val="000000"/>
                </a:solidFill>
              </a:defRPr>
            </a:pPr>
            <a:r>
              <a:rPr sz="8500">
                <a:solidFill>
                  <a:srgbClr val="FAB27D"/>
                </a:solidFill>
              </a:rPr>
              <a:t>Visual T’filah by Rabbi Dan Medwin</a:t>
            </a:r>
          </a:p>
        </p:txBody>
      </p:sp>
      <p:sp>
        <p:nvSpPr>
          <p:cNvPr id="139" name="Shape 139"/>
          <p:cNvSpPr/>
          <p:nvPr/>
        </p:nvSpPr>
        <p:spPr>
          <a:xfrm>
            <a:off x="1438839" y="30575448"/>
            <a:ext cx="11771208" cy="2987676"/>
          </a:xfrm>
          <a:prstGeom prst="rect">
            <a:avLst/>
          </a:prstGeom>
          <a:ln w="38100">
            <a:miter lim="400000"/>
          </a:ln>
          <a:extLst>
            <a:ext uri="{C572A759-6A51-4108-AA02-DFA0A04FC94B}">
              <ma14:wrappingTextBoxFlag xmlns="" xmlns:ma14="http://schemas.microsoft.com/office/mac/drawingml/2011/main" val="1"/>
            </a:ext>
          </a:extLst>
        </p:spPr>
        <p:txBody>
          <a:bodyPr wrap="none" lIns="198437" tIns="198437" rIns="198437" bIns="198437" anchor="ctr">
            <a:spAutoFit/>
          </a:bodyPr>
          <a:lstStyle/>
          <a:p>
            <a:pPr lvl="0" algn="l">
              <a:defRPr sz="1800">
                <a:solidFill>
                  <a:srgbClr val="000000"/>
                </a:solidFill>
              </a:defRPr>
            </a:pPr>
            <a:r>
              <a:rPr sz="8500">
                <a:solidFill>
                  <a:srgbClr val="FAB27D"/>
                </a:solidFill>
                <a:latin typeface="Book Antiqua"/>
                <a:ea typeface="Book Antiqua"/>
                <a:cs typeface="Book Antiqua"/>
                <a:sym typeface="Book Antiqua"/>
              </a:rPr>
              <a:t>Rabbi Mary L. Zamore,</a:t>
            </a:r>
          </a:p>
          <a:p>
            <a:pPr lvl="0" algn="l">
              <a:defRPr sz="1800">
                <a:solidFill>
                  <a:srgbClr val="000000"/>
                </a:solidFill>
              </a:defRPr>
            </a:pPr>
            <a:r>
              <a:rPr sz="8500">
                <a:solidFill>
                  <a:srgbClr val="FAB27D"/>
                </a:solidFill>
                <a:latin typeface="Book Antiqua"/>
                <a:ea typeface="Book Antiqua"/>
                <a:cs typeface="Book Antiqua"/>
                <a:sym typeface="Book Antiqua"/>
              </a:rPr>
              <a:t>Consulting Editor</a:t>
            </a:r>
          </a:p>
        </p:txBody>
      </p:sp>
      <p:sp>
        <p:nvSpPr>
          <p:cNvPr id="2" name="Rectangle 1">
            <a:extLst>
              <a:ext uri="{FF2B5EF4-FFF2-40B4-BE49-F238E27FC236}">
                <a16:creationId xmlns:a16="http://schemas.microsoft.com/office/drawing/2014/main" id="{E49665E9-54DD-11A8-4F1D-DCA55CCB0A84}"/>
              </a:ext>
            </a:extLst>
          </p:cNvPr>
          <p:cNvSpPr/>
          <p:nvPr/>
        </p:nvSpPr>
        <p:spPr>
          <a:xfrm rot="19007383">
            <a:off x="24436175" y="24154012"/>
            <a:ext cx="19541895" cy="7478970"/>
          </a:xfrm>
          <a:prstGeom prst="rect">
            <a:avLst/>
          </a:prstGeom>
          <a:noFill/>
          <a:ln w="76200">
            <a:noFill/>
          </a:ln>
        </p:spPr>
        <p:txBody>
          <a:bodyPr wrap="square" lIns="91440" tIns="45720" rIns="91440" bIns="45720">
            <a:spAutoFit/>
          </a:bodyPr>
          <a:lstStyle/>
          <a:p>
            <a:pPr algn="ctr"/>
            <a:r>
              <a:rPr lang="en-US" sz="12000" dirty="0">
                <a:ln w="0"/>
                <a:solidFill>
                  <a:schemeClr val="tx1">
                    <a:alpha val="68240"/>
                  </a:schemeClr>
                </a:solidFill>
                <a:effectLst>
                  <a:outerShdw blurRad="38100" dist="19050" dir="2700000" algn="tl" rotWithShape="0">
                    <a:schemeClr val="dk1">
                      <a:alpha val="40000"/>
                    </a:schemeClr>
                  </a:outerShdw>
                </a:effectLst>
              </a:rPr>
              <a:t>SAMPLE</a:t>
            </a:r>
          </a:p>
          <a:p>
            <a:pPr algn="ctr"/>
            <a:r>
              <a:rPr kumimoji="0" lang="en-US" sz="12000" i="0" u="none" strike="noStrike" normalizeH="0" baseline="0" dirty="0">
                <a:ln w="0"/>
                <a:solidFill>
                  <a:schemeClr val="tx1">
                    <a:alpha val="68240"/>
                  </a:schemeClr>
                </a:solidFill>
                <a:effectLst>
                  <a:outerShdw blurRad="38100" dist="19050" dir="2700000" algn="tl" rotWithShape="0">
                    <a:schemeClr val="dk1">
                      <a:alpha val="40000"/>
                    </a:schemeClr>
                  </a:outerShdw>
                </a:effectLst>
                <a:uFillTx/>
                <a:latin typeface="+mn-lt"/>
                <a:ea typeface="+mn-ea"/>
                <a:cs typeface="+mn-cs"/>
                <a:sym typeface="Helvetica Light"/>
              </a:rPr>
              <a:t>Copyright by the Central Conference of American Rabbis.</a:t>
            </a:r>
            <a:endParaRPr lang="en-US" sz="12000" dirty="0">
              <a:ln w="0"/>
              <a:solidFill>
                <a:schemeClr val="tx1">
                  <a:alpha val="68240"/>
                </a:schemeClr>
              </a:solidFill>
              <a:effectLst>
                <a:outerShdw blurRad="38100" dist="19050" dir="2700000" algn="tl" rotWithShape="0">
                  <a:schemeClr val="dk1">
                    <a:alpha val="40000"/>
                  </a:schemeClr>
                </a:outerShdw>
              </a:effectLst>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Shape 387"/>
          <p:cNvSpPr/>
          <p:nvPr/>
        </p:nvSpPr>
        <p:spPr>
          <a:xfrm>
            <a:off x="47020360" y="36030693"/>
            <a:ext cx="3779640" cy="1543051"/>
          </a:xfrm>
          <a:prstGeom prst="rect">
            <a:avLst/>
          </a:prstGeom>
          <a:ln w="38100">
            <a:miter lim="400000"/>
          </a:ln>
          <a:extLst>
            <a:ext uri="{C572A759-6A51-4108-AA02-DFA0A04FC94B}">
              <ma14:wrappingTextBoxFlag xmlns="" xmlns:ma14="http://schemas.microsoft.com/office/mac/drawingml/2011/main" val="1"/>
            </a:ext>
          </a:extLst>
        </p:spPr>
        <p:txBody>
          <a:bodyPr lIns="198437" tIns="198437" rIns="198437" bIns="198437" anchor="ctr">
            <a:spAutoFit/>
          </a:bodyPr>
          <a:lstStyle>
            <a:lvl1pPr defTabSz="457200">
              <a:defRPr sz="9000" b="1">
                <a:solidFill>
                  <a:srgbClr val="F9CB82"/>
                </a:solidFill>
                <a:latin typeface="Shango Gothic Medium"/>
                <a:ea typeface="Shango Gothic Medium"/>
                <a:cs typeface="Shango Gothic Medium"/>
                <a:sym typeface="Shango Gothic Medium"/>
              </a:defRPr>
            </a:lvl1pPr>
          </a:lstStyle>
          <a:p>
            <a:pPr lvl="0">
              <a:defRPr sz="1800" b="0">
                <a:solidFill>
                  <a:srgbClr val="000000"/>
                </a:solidFill>
              </a:defRPr>
            </a:pPr>
            <a:r>
              <a:rPr sz="9000" b="1">
                <a:solidFill>
                  <a:srgbClr val="F9CB82"/>
                </a:solidFill>
              </a:rPr>
              <a:t>21</a:t>
            </a:r>
          </a:p>
        </p:txBody>
      </p:sp>
      <p:sp>
        <p:nvSpPr>
          <p:cNvPr id="388" name="Shape 388"/>
          <p:cNvSpPr/>
          <p:nvPr/>
        </p:nvSpPr>
        <p:spPr>
          <a:xfrm>
            <a:off x="3860378" y="6408732"/>
            <a:ext cx="32614041" cy="18861128"/>
          </a:xfrm>
          <a:prstGeom prst="rect">
            <a:avLst/>
          </a:prstGeom>
          <a:ln w="38100">
            <a:miter lim="400000"/>
          </a:ln>
          <a:extLst>
            <a:ext uri="{C572A759-6A51-4108-AA02-DFA0A04FC94B}">
              <ma14:wrappingTextBoxFlag xmlns="" xmlns:ma14="http://schemas.microsoft.com/office/mac/drawingml/2011/main" val="1"/>
            </a:ext>
          </a:extLst>
        </p:spPr>
        <p:txBody>
          <a:bodyPr lIns="0" tIns="0" rIns="0" bIns="0">
            <a:spAutoFit/>
          </a:bodyPr>
          <a:lstStyle/>
          <a:p>
            <a:pPr lvl="0" algn="l" defTabSz="457200">
              <a:lnSpc>
                <a:spcPct val="120000"/>
              </a:lnSpc>
              <a:defRPr sz="1800">
                <a:solidFill>
                  <a:srgbClr val="000000"/>
                </a:solidFill>
              </a:defRPr>
            </a:pPr>
            <a:r>
              <a:rPr sz="10000" cap="small" dirty="0">
                <a:solidFill>
                  <a:srgbClr val="53585F"/>
                </a:solidFill>
                <a:latin typeface="Helvetica Neue Light"/>
                <a:ea typeface="Helvetica Neue Light"/>
                <a:cs typeface="Helvetica Neue Light"/>
                <a:sym typeface="Helvetica Neue Light"/>
              </a:rPr>
              <a:t>Reader: </a:t>
            </a:r>
          </a:p>
          <a:p>
            <a:pPr lvl="0" algn="l" defTabSz="457200">
              <a:lnSpc>
                <a:spcPct val="120000"/>
              </a:lnSpc>
              <a:spcBef>
                <a:spcPts val="600"/>
              </a:spcBef>
              <a:defRPr sz="1800">
                <a:solidFill>
                  <a:srgbClr val="000000"/>
                </a:solidFill>
              </a:defRPr>
            </a:pPr>
            <a:r>
              <a:rPr sz="10000" spc="200" dirty="0">
                <a:solidFill>
                  <a:srgbClr val="212540"/>
                </a:solidFill>
                <a:latin typeface="Helvetica Neue Medium"/>
                <a:ea typeface="Helvetica Neue Medium"/>
                <a:cs typeface="Helvetica Neue Medium"/>
                <a:sym typeface="Helvetica Neue Medium"/>
              </a:rPr>
              <a:t>The </a:t>
            </a:r>
            <a:r>
              <a:rPr sz="10000" i="1" spc="200" dirty="0">
                <a:solidFill>
                  <a:srgbClr val="212540"/>
                </a:solidFill>
                <a:latin typeface="Helvetica Neue Medium"/>
                <a:ea typeface="Helvetica Neue Medium"/>
                <a:cs typeface="Helvetica Neue Medium"/>
                <a:sym typeface="Helvetica Neue Medium"/>
              </a:rPr>
              <a:t>Kiddush</a:t>
            </a:r>
            <a:r>
              <a:rPr sz="10000" spc="200" dirty="0">
                <a:solidFill>
                  <a:srgbClr val="212540"/>
                </a:solidFill>
                <a:latin typeface="Helvetica Neue Medium"/>
                <a:ea typeface="Helvetica Neue Medium"/>
                <a:cs typeface="Helvetica Neue Medium"/>
                <a:sym typeface="Helvetica Neue Medium"/>
              </a:rPr>
              <a:t> cup that holds the wine is our symbol of joy. The wine poured into the cup is our hope for life’s sweetness. Together, poured to the brim, the cup reminds us of the fullness of our days. </a:t>
            </a:r>
          </a:p>
          <a:p>
            <a:pPr lvl="0" algn="l" defTabSz="457200">
              <a:lnSpc>
                <a:spcPct val="120000"/>
              </a:lnSpc>
              <a:spcBef>
                <a:spcPts val="600"/>
              </a:spcBef>
              <a:defRPr sz="1800">
                <a:solidFill>
                  <a:srgbClr val="000000"/>
                </a:solidFill>
              </a:defRPr>
            </a:pPr>
            <a:endParaRPr sz="10000" spc="200" dirty="0">
              <a:solidFill>
                <a:srgbClr val="212540"/>
              </a:solidFill>
              <a:latin typeface="Helvetica Neue Medium"/>
              <a:ea typeface="Helvetica Neue Medium"/>
              <a:cs typeface="Helvetica Neue Medium"/>
              <a:sym typeface="Helvetica Neue Medium"/>
            </a:endParaRPr>
          </a:p>
          <a:p>
            <a:pPr lvl="0" algn="l" defTabSz="457200">
              <a:lnSpc>
                <a:spcPct val="120000"/>
              </a:lnSpc>
              <a:spcBef>
                <a:spcPts val="600"/>
              </a:spcBef>
              <a:defRPr sz="1800">
                <a:solidFill>
                  <a:srgbClr val="000000"/>
                </a:solidFill>
              </a:defRPr>
            </a:pPr>
            <a:r>
              <a:rPr sz="10000" spc="200" dirty="0">
                <a:solidFill>
                  <a:srgbClr val="212540"/>
                </a:solidFill>
                <a:latin typeface="Helvetica Neue Medium"/>
                <a:ea typeface="Helvetica Neue Medium"/>
                <a:cs typeface="Helvetica Neue Medium"/>
                <a:sym typeface="Helvetica Neue Medium"/>
              </a:rPr>
              <a:t>During the seder, we will drink four cups of wine. Each cup symbolizes a different aspect of Passover. With the first cup, we remember God’s promise to our ancestors and to every generation:</a:t>
            </a:r>
          </a:p>
        </p:txBody>
      </p:sp>
      <p:sp>
        <p:nvSpPr>
          <p:cNvPr id="389" name="Shape 389"/>
          <p:cNvSpPr/>
          <p:nvPr/>
        </p:nvSpPr>
        <p:spPr>
          <a:xfrm>
            <a:off x="2231628" y="1982415"/>
            <a:ext cx="34242791" cy="1844676"/>
          </a:xfrm>
          <a:prstGeom prst="rect">
            <a:avLst/>
          </a:prstGeom>
          <a:ln w="38100">
            <a:miter lim="400000"/>
          </a:ln>
          <a:effectLst>
            <a:outerShdw blurRad="63500" dist="25400" dir="5400000" rotWithShape="0">
              <a:srgbClr val="FFFFFF">
                <a:alpha val="50000"/>
              </a:srgbClr>
            </a:outerShdw>
          </a:effectLst>
          <a:extLst>
            <a:ext uri="{C572A759-6A51-4108-AA02-DFA0A04FC94B}">
              <ma14:wrappingTextBoxFlag xmlns="" xmlns:ma14="http://schemas.microsoft.com/office/mac/drawingml/2011/main" val="1"/>
            </a:ext>
          </a:extLst>
        </p:spPr>
        <p:txBody>
          <a:bodyPr lIns="0" tIns="0" rIns="0" bIns="0">
            <a:spAutoFit/>
          </a:bodyPr>
          <a:lstStyle/>
          <a:p>
            <a:pPr lvl="0" defTabSz="457200">
              <a:lnSpc>
                <a:spcPct val="120000"/>
              </a:lnSpc>
              <a:spcBef>
                <a:spcPts val="1400"/>
              </a:spcBef>
              <a:defRPr sz="1800">
                <a:solidFill>
                  <a:srgbClr val="000000"/>
                </a:solidFill>
              </a:defRPr>
            </a:pPr>
            <a:r>
              <a:rPr sz="10000" b="1" i="1">
                <a:solidFill>
                  <a:srgbClr val="A60000"/>
                </a:solidFill>
                <a:latin typeface="Georgia"/>
                <a:ea typeface="Georgia"/>
                <a:cs typeface="Georgia"/>
                <a:sym typeface="Georgia"/>
              </a:rPr>
              <a:t>Kiddush:</a:t>
            </a:r>
            <a:r>
              <a:rPr sz="10000" b="1">
                <a:solidFill>
                  <a:srgbClr val="A60000"/>
                </a:solidFill>
                <a:latin typeface="Georgia"/>
                <a:ea typeface="Georgia"/>
                <a:cs typeface="Georgia"/>
                <a:sym typeface="Georgia"/>
              </a:rPr>
              <a:t> Blessing for the First Cup of Wine</a:t>
            </a:r>
          </a:p>
        </p:txBody>
      </p:sp>
      <p:sp>
        <p:nvSpPr>
          <p:cNvPr id="390" name="Shape 390"/>
          <p:cNvSpPr/>
          <p:nvPr/>
        </p:nvSpPr>
        <p:spPr>
          <a:xfrm>
            <a:off x="4448409" y="27578451"/>
            <a:ext cx="29098029" cy="6497939"/>
          </a:xfrm>
          <a:prstGeom prst="rect">
            <a:avLst/>
          </a:prstGeom>
          <a:ln w="38100">
            <a:miter lim="400000"/>
          </a:ln>
          <a:effectLst/>
          <a:extLst>
            <a:ext uri="{C572A759-6A51-4108-AA02-DFA0A04FC94B}">
              <ma14:wrappingTextBoxFlag xmlns="" xmlns:ma14="http://schemas.microsoft.com/office/mac/drawingml/2011/main" val="1"/>
            </a:ext>
          </a:extLst>
        </p:spPr>
        <p:txBody>
          <a:bodyPr wrap="none" lIns="0" tIns="0" rIns="0" bIns="0" anchor="ctr">
            <a:spAutoFit/>
          </a:bodyPr>
          <a:lstStyle/>
          <a:p>
            <a:pPr marL="304800" lvl="0" defTabSz="457200">
              <a:lnSpc>
                <a:spcPct val="300000"/>
              </a:lnSpc>
              <a:defRPr sz="1800">
                <a:solidFill>
                  <a:srgbClr val="000000"/>
                </a:solidFill>
              </a:defRPr>
            </a:pPr>
            <a:r>
              <a:rPr sz="10000" spc="-41" dirty="0">
                <a:solidFill>
                  <a:srgbClr val="005B5B"/>
                </a:solidFill>
                <a:latin typeface="Helvetica Neue Medium"/>
                <a:ea typeface="Helvetica Neue Medium"/>
                <a:cs typeface="Helvetica Neue Medium"/>
                <a:sym typeface="Helvetica Neue Medium"/>
              </a:rPr>
              <a:t>“I will free you from the labors of the Egyptians.”</a:t>
            </a:r>
          </a:p>
          <a:p>
            <a:pPr marL="304800" lvl="0" defTabSz="457200">
              <a:lnSpc>
                <a:spcPct val="300000"/>
              </a:lnSpc>
              <a:defRPr sz="1800">
                <a:solidFill>
                  <a:srgbClr val="000000"/>
                </a:solidFill>
              </a:defRPr>
            </a:pPr>
            <a:r>
              <a:rPr sz="10000" i="1" dirty="0">
                <a:solidFill>
                  <a:srgbClr val="005B5B"/>
                </a:solidFill>
                <a:latin typeface="Helvetica Neue"/>
                <a:ea typeface="Helvetica Neue"/>
                <a:cs typeface="Helvetica Neue"/>
                <a:sym typeface="Helvetica Neue"/>
              </a:rPr>
              <a:t>V’hotzeiti etchem mitachat sivlot Mitzrayim.</a:t>
            </a:r>
          </a:p>
        </p:txBody>
      </p:sp>
      <p:sp>
        <p:nvSpPr>
          <p:cNvPr id="391" name="Shape 391"/>
          <p:cNvSpPr/>
          <p:nvPr/>
        </p:nvSpPr>
        <p:spPr>
          <a:xfrm>
            <a:off x="15598712" y="35297794"/>
            <a:ext cx="6797422" cy="1748021"/>
          </a:xfrm>
          <a:prstGeom prst="rect">
            <a:avLst/>
          </a:prstGeom>
          <a:ln w="38100">
            <a:miter lim="400000"/>
          </a:ln>
          <a:extLst>
            <a:ext uri="{C572A759-6A51-4108-AA02-DFA0A04FC94B}">
              <ma14:wrappingTextBoxFlag xmlns="" xmlns:ma14="http://schemas.microsoft.com/office/mac/drawingml/2011/main" val="1"/>
            </a:ext>
          </a:extLst>
        </p:spPr>
        <p:txBody>
          <a:bodyPr wrap="none" lIns="198437" tIns="198437" rIns="198437" bIns="198437" anchor="ctr">
            <a:spAutoFit/>
          </a:bodyPr>
          <a:lstStyle>
            <a:lvl1pPr marL="304800" defTabSz="457200">
              <a:lnSpc>
                <a:spcPct val="70000"/>
              </a:lnSpc>
              <a:defRPr sz="9000" spc="-37">
                <a:solidFill>
                  <a:srgbClr val="005B5B"/>
                </a:solidFill>
                <a:latin typeface="Helvetica Neue Light"/>
                <a:ea typeface="Helvetica Neue Light"/>
                <a:cs typeface="Helvetica Neue Light"/>
                <a:sym typeface="Helvetica Neue Light"/>
              </a:defRPr>
            </a:lvl1pPr>
          </a:lstStyle>
          <a:p>
            <a:pPr lvl="0">
              <a:defRPr sz="1800" spc="0">
                <a:solidFill>
                  <a:srgbClr val="000000"/>
                </a:solidFill>
              </a:defRPr>
            </a:pPr>
            <a:r>
              <a:rPr sz="9000" spc="-37" dirty="0">
                <a:solidFill>
                  <a:srgbClr val="005B5B"/>
                </a:solidFill>
              </a:rPr>
              <a:t>(Exodus 6:6)</a:t>
            </a:r>
          </a:p>
        </p:txBody>
      </p:sp>
      <p:pic>
        <p:nvPicPr>
          <p:cNvPr id="2" name="Picture 1"/>
          <p:cNvPicPr>
            <a:picLocks noChangeAspect="1"/>
          </p:cNvPicPr>
          <p:nvPr/>
        </p:nvPicPr>
        <p:blipFill>
          <a:blip r:embed="rId2"/>
          <a:stretch>
            <a:fillRect/>
          </a:stretch>
        </p:blipFill>
        <p:spPr>
          <a:xfrm>
            <a:off x="6261099" y="30802155"/>
            <a:ext cx="25504726" cy="2560320"/>
          </a:xfrm>
          <a:prstGeom prst="rect">
            <a:avLst/>
          </a:prstGeom>
        </p:spPr>
      </p:pic>
      <p:sp>
        <p:nvSpPr>
          <p:cNvPr id="3" name="Rectangle 2">
            <a:extLst>
              <a:ext uri="{FF2B5EF4-FFF2-40B4-BE49-F238E27FC236}">
                <a16:creationId xmlns:a16="http://schemas.microsoft.com/office/drawing/2014/main" id="{088E8400-8B76-B911-4860-AE012C5A503B}"/>
              </a:ext>
            </a:extLst>
          </p:cNvPr>
          <p:cNvSpPr/>
          <p:nvPr/>
        </p:nvSpPr>
        <p:spPr>
          <a:xfrm rot="19007383">
            <a:off x="24436175" y="24154012"/>
            <a:ext cx="19541895" cy="7478970"/>
          </a:xfrm>
          <a:prstGeom prst="rect">
            <a:avLst/>
          </a:prstGeom>
          <a:noFill/>
          <a:ln w="76200">
            <a:noFill/>
          </a:ln>
        </p:spPr>
        <p:txBody>
          <a:bodyPr wrap="square" lIns="91440" tIns="45720" rIns="91440" bIns="45720">
            <a:spAutoFit/>
          </a:bodyPr>
          <a:lstStyle/>
          <a:p>
            <a:pPr algn="ctr"/>
            <a:r>
              <a:rPr lang="en-US" sz="12000" dirty="0">
                <a:ln w="0"/>
                <a:solidFill>
                  <a:schemeClr val="tx1">
                    <a:alpha val="68240"/>
                  </a:schemeClr>
                </a:solidFill>
                <a:effectLst>
                  <a:outerShdw blurRad="38100" dist="19050" dir="2700000" algn="tl" rotWithShape="0">
                    <a:schemeClr val="dk1">
                      <a:alpha val="40000"/>
                    </a:schemeClr>
                  </a:outerShdw>
                </a:effectLst>
              </a:rPr>
              <a:t>SAMPLE</a:t>
            </a:r>
          </a:p>
          <a:p>
            <a:pPr algn="ctr"/>
            <a:r>
              <a:rPr kumimoji="0" lang="en-US" sz="12000" i="0" u="none" strike="noStrike" normalizeH="0" baseline="0" dirty="0">
                <a:ln w="0"/>
                <a:solidFill>
                  <a:schemeClr val="tx1">
                    <a:alpha val="68240"/>
                  </a:schemeClr>
                </a:solidFill>
                <a:effectLst>
                  <a:outerShdw blurRad="38100" dist="19050" dir="2700000" algn="tl" rotWithShape="0">
                    <a:schemeClr val="dk1">
                      <a:alpha val="40000"/>
                    </a:schemeClr>
                  </a:outerShdw>
                </a:effectLst>
                <a:uFillTx/>
                <a:latin typeface="+mn-lt"/>
                <a:ea typeface="+mn-ea"/>
                <a:cs typeface="+mn-cs"/>
                <a:sym typeface="Helvetica Light"/>
              </a:rPr>
              <a:t>Copyright by the Central Conference of American Rabbis.</a:t>
            </a:r>
            <a:endParaRPr lang="en-US" sz="12000" dirty="0">
              <a:ln w="0"/>
              <a:solidFill>
                <a:schemeClr val="tx1">
                  <a:alpha val="68240"/>
                </a:schemeClr>
              </a:solidFill>
              <a:effectLst>
                <a:outerShdw blurRad="38100" dist="19050" dir="2700000" algn="tl" rotWithShape="0">
                  <a:schemeClr val="dk1">
                    <a:alpha val="40000"/>
                  </a:schemeClr>
                </a:outerShdw>
              </a:effectLst>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Shape 394"/>
          <p:cNvSpPr/>
          <p:nvPr/>
        </p:nvSpPr>
        <p:spPr>
          <a:xfrm>
            <a:off x="47020360" y="36030693"/>
            <a:ext cx="3779640" cy="1543051"/>
          </a:xfrm>
          <a:prstGeom prst="rect">
            <a:avLst/>
          </a:prstGeom>
          <a:ln w="38100">
            <a:miter lim="400000"/>
          </a:ln>
          <a:extLst>
            <a:ext uri="{C572A759-6A51-4108-AA02-DFA0A04FC94B}">
              <ma14:wrappingTextBoxFlag xmlns="" xmlns:ma14="http://schemas.microsoft.com/office/mac/drawingml/2011/main" val="1"/>
            </a:ext>
          </a:extLst>
        </p:spPr>
        <p:txBody>
          <a:bodyPr lIns="198437" tIns="198437" rIns="198437" bIns="198437" anchor="ctr">
            <a:spAutoFit/>
          </a:bodyPr>
          <a:lstStyle>
            <a:lvl1pPr defTabSz="457200">
              <a:defRPr sz="9000" b="1">
                <a:solidFill>
                  <a:srgbClr val="F9CB82"/>
                </a:solidFill>
                <a:latin typeface="Shango Gothic Medium"/>
                <a:ea typeface="Shango Gothic Medium"/>
                <a:cs typeface="Shango Gothic Medium"/>
                <a:sym typeface="Shango Gothic Medium"/>
              </a:defRPr>
            </a:lvl1pPr>
          </a:lstStyle>
          <a:p>
            <a:pPr lvl="0">
              <a:defRPr sz="1800" b="0">
                <a:solidFill>
                  <a:srgbClr val="000000"/>
                </a:solidFill>
              </a:defRPr>
            </a:pPr>
            <a:r>
              <a:rPr sz="9000" b="1">
                <a:solidFill>
                  <a:srgbClr val="F9CB82"/>
                </a:solidFill>
              </a:rPr>
              <a:t>21</a:t>
            </a:r>
          </a:p>
        </p:txBody>
      </p:sp>
      <p:sp>
        <p:nvSpPr>
          <p:cNvPr id="395" name="Shape 395"/>
          <p:cNvSpPr/>
          <p:nvPr/>
        </p:nvSpPr>
        <p:spPr>
          <a:xfrm>
            <a:off x="2231628" y="1982415"/>
            <a:ext cx="34242791" cy="1844676"/>
          </a:xfrm>
          <a:prstGeom prst="rect">
            <a:avLst/>
          </a:prstGeom>
          <a:ln w="38100">
            <a:miter lim="400000"/>
          </a:ln>
          <a:effectLst>
            <a:outerShdw blurRad="63500" dist="25400" dir="5400000" rotWithShape="0">
              <a:srgbClr val="FFFFFF">
                <a:alpha val="50000"/>
              </a:srgbClr>
            </a:outerShdw>
          </a:effectLst>
          <a:extLst>
            <a:ext uri="{C572A759-6A51-4108-AA02-DFA0A04FC94B}">
              <ma14:wrappingTextBoxFlag xmlns="" xmlns:ma14="http://schemas.microsoft.com/office/mac/drawingml/2011/main" val="1"/>
            </a:ext>
          </a:extLst>
        </p:spPr>
        <p:txBody>
          <a:bodyPr lIns="0" tIns="0" rIns="0" bIns="0">
            <a:spAutoFit/>
          </a:bodyPr>
          <a:lstStyle/>
          <a:p>
            <a:pPr lvl="0" defTabSz="457200">
              <a:lnSpc>
                <a:spcPct val="120000"/>
              </a:lnSpc>
              <a:spcBef>
                <a:spcPts val="1400"/>
              </a:spcBef>
              <a:defRPr sz="1800">
                <a:solidFill>
                  <a:srgbClr val="000000"/>
                </a:solidFill>
              </a:defRPr>
            </a:pPr>
            <a:r>
              <a:rPr sz="10000" b="1" i="1">
                <a:solidFill>
                  <a:srgbClr val="A60000"/>
                </a:solidFill>
                <a:latin typeface="Georgia"/>
                <a:ea typeface="Georgia"/>
                <a:cs typeface="Georgia"/>
                <a:sym typeface="Georgia"/>
              </a:rPr>
              <a:t>Kiddush:</a:t>
            </a:r>
            <a:r>
              <a:rPr sz="10000" b="1">
                <a:solidFill>
                  <a:srgbClr val="A60000"/>
                </a:solidFill>
                <a:latin typeface="Georgia"/>
                <a:ea typeface="Georgia"/>
                <a:cs typeface="Georgia"/>
                <a:sym typeface="Georgia"/>
              </a:rPr>
              <a:t> Blessing for the First Cup of Wine</a:t>
            </a:r>
          </a:p>
        </p:txBody>
      </p:sp>
      <p:sp>
        <p:nvSpPr>
          <p:cNvPr id="396" name="Shape 396"/>
          <p:cNvSpPr/>
          <p:nvPr/>
        </p:nvSpPr>
        <p:spPr>
          <a:xfrm>
            <a:off x="3453978" y="6137360"/>
            <a:ext cx="32614041" cy="16828876"/>
          </a:xfrm>
          <a:prstGeom prst="rect">
            <a:avLst/>
          </a:prstGeom>
          <a:ln w="38100">
            <a:miter lim="400000"/>
          </a:ln>
          <a:extLst>
            <a:ext uri="{C572A759-6A51-4108-AA02-DFA0A04FC94B}">
              <ma14:wrappingTextBoxFlag xmlns="" xmlns:ma14="http://schemas.microsoft.com/office/mac/drawingml/2011/main" val="1"/>
            </a:ext>
          </a:extLst>
        </p:spPr>
        <p:txBody>
          <a:bodyPr lIns="0" tIns="0" rIns="0" bIns="0">
            <a:spAutoFit/>
          </a:bodyPr>
          <a:lstStyle/>
          <a:p>
            <a:pPr lvl="0" algn="l" defTabSz="457200">
              <a:lnSpc>
                <a:spcPct val="120000"/>
              </a:lnSpc>
              <a:defRPr sz="1800">
                <a:solidFill>
                  <a:srgbClr val="000000"/>
                </a:solidFill>
              </a:defRPr>
            </a:pPr>
            <a:r>
              <a:rPr sz="10000" cap="small" dirty="0">
                <a:solidFill>
                  <a:srgbClr val="53585F"/>
                </a:solidFill>
                <a:latin typeface="Helvetica Neue Light"/>
                <a:ea typeface="Helvetica Neue Light"/>
                <a:cs typeface="Helvetica Neue Light"/>
                <a:sym typeface="Helvetica Neue Light"/>
              </a:rPr>
              <a:t>Reader: </a:t>
            </a:r>
          </a:p>
          <a:p>
            <a:pPr lvl="0" algn="l" defTabSz="457200">
              <a:lnSpc>
                <a:spcPct val="120000"/>
              </a:lnSpc>
              <a:defRPr sz="1800">
                <a:solidFill>
                  <a:srgbClr val="000000"/>
                </a:solidFill>
              </a:defRPr>
            </a:pPr>
            <a:r>
              <a:rPr sz="10000" spc="200" dirty="0">
                <a:solidFill>
                  <a:srgbClr val="212540"/>
                </a:solidFill>
                <a:latin typeface="Helvetica Neue Medium"/>
                <a:ea typeface="Helvetica Neue Medium"/>
                <a:cs typeface="Helvetica Neue Medium"/>
                <a:sym typeface="Helvetica Neue Medium"/>
              </a:rPr>
              <a:t>As we drink, we celebrate this promise of freedom from slavery and oppression. From our enslavement in Egypt, we learn that there are times when bitterness is a companion to life’s sweetness. The story of our deliverance teaches us that a life touched by God’s Presence strengthens hope, providing us with the will to overcome the bitter and to rejoice in the sweetness and sanctity of every life.</a:t>
            </a:r>
          </a:p>
        </p:txBody>
      </p:sp>
      <p:sp>
        <p:nvSpPr>
          <p:cNvPr id="397" name="Shape 397"/>
          <p:cNvSpPr/>
          <p:nvPr/>
        </p:nvSpPr>
        <p:spPr>
          <a:xfrm>
            <a:off x="3453978" y="24454170"/>
            <a:ext cx="33020441" cy="10060300"/>
          </a:xfrm>
          <a:prstGeom prst="rect">
            <a:avLst/>
          </a:prstGeom>
          <a:ln w="38100">
            <a:miter lim="400000"/>
          </a:ln>
          <a:extLst>
            <a:ext uri="{C572A759-6A51-4108-AA02-DFA0A04FC94B}">
              <ma14:wrappingTextBoxFlag xmlns="" xmlns:ma14="http://schemas.microsoft.com/office/mac/drawingml/2011/main" val="1"/>
            </a:ext>
          </a:extLst>
        </p:spPr>
        <p:txBody>
          <a:bodyPr lIns="0" tIns="0" rIns="0" bIns="0">
            <a:spAutoFit/>
          </a:bodyPr>
          <a:lstStyle/>
          <a:p>
            <a:pPr lvl="0" algn="l" defTabSz="457200">
              <a:lnSpc>
                <a:spcPts val="15400"/>
              </a:lnSpc>
              <a:defRPr sz="1800">
                <a:solidFill>
                  <a:srgbClr val="000000"/>
                </a:solidFill>
              </a:defRPr>
            </a:pPr>
            <a:r>
              <a:rPr sz="10000" spc="200" dirty="0">
                <a:solidFill>
                  <a:srgbClr val="212540"/>
                </a:solidFill>
                <a:latin typeface="Helvetica Neue Medium"/>
                <a:ea typeface="Helvetica Neue Medium"/>
                <a:cs typeface="Helvetica Neue Medium"/>
                <a:sym typeface="Helvetica Neue Medium"/>
              </a:rPr>
              <a:t>The </a:t>
            </a:r>
            <a:r>
              <a:rPr sz="10000" i="1" spc="200" dirty="0">
                <a:solidFill>
                  <a:srgbClr val="212540"/>
                </a:solidFill>
                <a:latin typeface="Helvetica Neue Medium"/>
                <a:ea typeface="Helvetica Neue Medium"/>
                <a:cs typeface="Helvetica Neue Medium"/>
                <a:sym typeface="Helvetica Neue Medium"/>
              </a:rPr>
              <a:t>Shehecheyanu</a:t>
            </a:r>
            <a:r>
              <a:rPr sz="10000" spc="200" dirty="0">
                <a:solidFill>
                  <a:srgbClr val="212540"/>
                </a:solidFill>
                <a:latin typeface="Helvetica Neue Medium"/>
                <a:ea typeface="Helvetica Neue Medium"/>
                <a:cs typeface="Helvetica Neue Medium"/>
                <a:sym typeface="Helvetica Neue Medium"/>
              </a:rPr>
              <a:t> (</a:t>
            </a:r>
            <a:r>
              <a:rPr lang="he-IL" sz="15000" spc="300" dirty="0">
                <a:solidFill>
                  <a:srgbClr val="212540"/>
                </a:solidFill>
                <a:latin typeface="Times New Roman"/>
                <a:ea typeface="Times New Roman"/>
                <a:cs typeface="Times New Roman"/>
                <a:sym typeface="Adobe Hebrew Regular"/>
              </a:rPr>
              <a:t>          </a:t>
            </a:r>
            <a:r>
              <a:rPr sz="10000" spc="200" dirty="0">
                <a:solidFill>
                  <a:srgbClr val="212540"/>
                </a:solidFill>
                <a:latin typeface="Helvetica Neue Medium"/>
                <a:ea typeface="Helvetica Neue Medium"/>
                <a:cs typeface="Helvetica Neue Medium"/>
                <a:sym typeface="Helvetica Neue Medium"/>
              </a:rPr>
              <a:t>) is a prayer of gratitude recited at the beginning of special times. We recite it immediately after the blessing for the first cup of wine to give thanks for our opportunity to celebrate this holiday season together. </a:t>
            </a:r>
          </a:p>
        </p:txBody>
      </p:sp>
      <p:pic>
        <p:nvPicPr>
          <p:cNvPr id="2" name="Picture 1"/>
          <p:cNvPicPr>
            <a:picLocks noChangeAspect="1"/>
          </p:cNvPicPr>
          <p:nvPr/>
        </p:nvPicPr>
        <p:blipFill>
          <a:blip r:embed="rId2"/>
          <a:stretch>
            <a:fillRect/>
          </a:stretch>
        </p:blipFill>
        <p:spPr>
          <a:xfrm>
            <a:off x="15753646" y="24313058"/>
            <a:ext cx="5329646" cy="2560320"/>
          </a:xfrm>
          <a:prstGeom prst="rect">
            <a:avLst/>
          </a:prstGeom>
        </p:spPr>
      </p:pic>
      <p:sp>
        <p:nvSpPr>
          <p:cNvPr id="3" name="Rectangle 2">
            <a:extLst>
              <a:ext uri="{FF2B5EF4-FFF2-40B4-BE49-F238E27FC236}">
                <a16:creationId xmlns:a16="http://schemas.microsoft.com/office/drawing/2014/main" id="{0A2336C5-3CD1-13CE-553B-3AA0ACA01090}"/>
              </a:ext>
            </a:extLst>
          </p:cNvPr>
          <p:cNvSpPr/>
          <p:nvPr/>
        </p:nvSpPr>
        <p:spPr>
          <a:xfrm rot="19007383">
            <a:off x="24436175" y="24154012"/>
            <a:ext cx="19541895" cy="7478970"/>
          </a:xfrm>
          <a:prstGeom prst="rect">
            <a:avLst/>
          </a:prstGeom>
          <a:noFill/>
          <a:ln w="76200">
            <a:noFill/>
          </a:ln>
        </p:spPr>
        <p:txBody>
          <a:bodyPr wrap="square" lIns="91440" tIns="45720" rIns="91440" bIns="45720">
            <a:spAutoFit/>
          </a:bodyPr>
          <a:lstStyle/>
          <a:p>
            <a:pPr algn="ctr"/>
            <a:r>
              <a:rPr lang="en-US" sz="12000" dirty="0">
                <a:ln w="0"/>
                <a:solidFill>
                  <a:schemeClr val="tx1">
                    <a:alpha val="68240"/>
                  </a:schemeClr>
                </a:solidFill>
                <a:effectLst>
                  <a:outerShdw blurRad="38100" dist="19050" dir="2700000" algn="tl" rotWithShape="0">
                    <a:schemeClr val="dk1">
                      <a:alpha val="40000"/>
                    </a:schemeClr>
                  </a:outerShdw>
                </a:effectLst>
              </a:rPr>
              <a:t>SAMPLE</a:t>
            </a:r>
          </a:p>
          <a:p>
            <a:pPr algn="ctr"/>
            <a:r>
              <a:rPr kumimoji="0" lang="en-US" sz="12000" i="0" u="none" strike="noStrike" normalizeH="0" baseline="0" dirty="0">
                <a:ln w="0"/>
                <a:solidFill>
                  <a:schemeClr val="tx1">
                    <a:alpha val="68240"/>
                  </a:schemeClr>
                </a:solidFill>
                <a:effectLst>
                  <a:outerShdw blurRad="38100" dist="19050" dir="2700000" algn="tl" rotWithShape="0">
                    <a:schemeClr val="dk1">
                      <a:alpha val="40000"/>
                    </a:schemeClr>
                  </a:outerShdw>
                </a:effectLst>
                <a:uFillTx/>
                <a:latin typeface="+mn-lt"/>
                <a:ea typeface="+mn-ea"/>
                <a:cs typeface="+mn-cs"/>
                <a:sym typeface="Helvetica Light"/>
              </a:rPr>
              <a:t>Copyright by the Central Conference of American Rabbis.</a:t>
            </a:r>
            <a:endParaRPr lang="en-US" sz="12000" dirty="0">
              <a:ln w="0"/>
              <a:solidFill>
                <a:schemeClr val="tx1">
                  <a:alpha val="68240"/>
                </a:schemeClr>
              </a:solidFill>
              <a:effectLst>
                <a:outerShdw blurRad="38100" dist="19050" dir="2700000" algn="tl" rotWithShape="0">
                  <a:schemeClr val="dk1">
                    <a:alpha val="40000"/>
                  </a:schemeClr>
                </a:outerShdw>
              </a:effectLst>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Shape 399"/>
          <p:cNvSpPr/>
          <p:nvPr/>
        </p:nvSpPr>
        <p:spPr>
          <a:xfrm>
            <a:off x="47020360" y="36030693"/>
            <a:ext cx="3779640" cy="1543051"/>
          </a:xfrm>
          <a:prstGeom prst="rect">
            <a:avLst/>
          </a:prstGeom>
          <a:ln w="38100">
            <a:miter lim="400000"/>
          </a:ln>
          <a:extLst>
            <a:ext uri="{C572A759-6A51-4108-AA02-DFA0A04FC94B}">
              <ma14:wrappingTextBoxFlag xmlns="" xmlns:ma14="http://schemas.microsoft.com/office/mac/drawingml/2011/main" val="1"/>
            </a:ext>
          </a:extLst>
        </p:spPr>
        <p:txBody>
          <a:bodyPr lIns="198437" tIns="198437" rIns="198437" bIns="198437" anchor="ctr">
            <a:spAutoFit/>
          </a:bodyPr>
          <a:lstStyle>
            <a:lvl1pPr defTabSz="457200">
              <a:defRPr sz="9000" b="1">
                <a:solidFill>
                  <a:srgbClr val="F9CB82"/>
                </a:solidFill>
                <a:latin typeface="Shango Gothic Medium"/>
                <a:ea typeface="Shango Gothic Medium"/>
                <a:cs typeface="Shango Gothic Medium"/>
                <a:sym typeface="Shango Gothic Medium"/>
              </a:defRPr>
            </a:lvl1pPr>
          </a:lstStyle>
          <a:p>
            <a:pPr lvl="0">
              <a:defRPr sz="1800" b="0">
                <a:solidFill>
                  <a:srgbClr val="000000"/>
                </a:solidFill>
              </a:defRPr>
            </a:pPr>
            <a:r>
              <a:rPr sz="9000" b="1">
                <a:solidFill>
                  <a:srgbClr val="F9CB82"/>
                </a:solidFill>
              </a:rPr>
              <a:t>21</a:t>
            </a:r>
          </a:p>
        </p:txBody>
      </p:sp>
      <p:sp>
        <p:nvSpPr>
          <p:cNvPr id="400" name="Shape 400"/>
          <p:cNvSpPr/>
          <p:nvPr/>
        </p:nvSpPr>
        <p:spPr>
          <a:xfrm>
            <a:off x="2231628" y="1982415"/>
            <a:ext cx="34242791" cy="1844676"/>
          </a:xfrm>
          <a:prstGeom prst="rect">
            <a:avLst/>
          </a:prstGeom>
          <a:ln w="38100">
            <a:miter lim="400000"/>
          </a:ln>
          <a:effectLst>
            <a:outerShdw blurRad="63500" dist="25400" dir="5400000" rotWithShape="0">
              <a:srgbClr val="FFFFFF">
                <a:alpha val="50000"/>
              </a:srgbClr>
            </a:outerShdw>
          </a:effectLst>
          <a:extLst>
            <a:ext uri="{C572A759-6A51-4108-AA02-DFA0A04FC94B}">
              <ma14:wrappingTextBoxFlag xmlns="" xmlns:ma14="http://schemas.microsoft.com/office/mac/drawingml/2011/main" val="1"/>
            </a:ext>
          </a:extLst>
        </p:spPr>
        <p:txBody>
          <a:bodyPr lIns="0" tIns="0" rIns="0" bIns="0">
            <a:spAutoFit/>
          </a:bodyPr>
          <a:lstStyle/>
          <a:p>
            <a:pPr lvl="0" defTabSz="457200">
              <a:lnSpc>
                <a:spcPct val="120000"/>
              </a:lnSpc>
              <a:spcBef>
                <a:spcPts val="1400"/>
              </a:spcBef>
              <a:defRPr sz="1800">
                <a:solidFill>
                  <a:srgbClr val="000000"/>
                </a:solidFill>
              </a:defRPr>
            </a:pPr>
            <a:r>
              <a:rPr sz="10000" b="1" i="1">
                <a:solidFill>
                  <a:srgbClr val="A60000"/>
                </a:solidFill>
                <a:latin typeface="Georgia"/>
                <a:ea typeface="Georgia"/>
                <a:cs typeface="Georgia"/>
                <a:sym typeface="Georgia"/>
              </a:rPr>
              <a:t>Kiddush:</a:t>
            </a:r>
            <a:r>
              <a:rPr sz="10000" b="1">
                <a:solidFill>
                  <a:srgbClr val="A60000"/>
                </a:solidFill>
                <a:latin typeface="Georgia"/>
                <a:ea typeface="Georgia"/>
                <a:cs typeface="Georgia"/>
                <a:sym typeface="Georgia"/>
              </a:rPr>
              <a:t> Blessing for the First Cup of Wine</a:t>
            </a:r>
          </a:p>
        </p:txBody>
      </p:sp>
      <p:sp>
        <p:nvSpPr>
          <p:cNvPr id="401" name="Shape 401"/>
          <p:cNvSpPr/>
          <p:nvPr/>
        </p:nvSpPr>
        <p:spPr>
          <a:xfrm>
            <a:off x="3731009" y="8376061"/>
            <a:ext cx="31244029" cy="13094571"/>
          </a:xfrm>
          <a:prstGeom prst="rect">
            <a:avLst/>
          </a:prstGeom>
          <a:ln w="38100">
            <a:miter lim="400000"/>
          </a:ln>
          <a:extLst>
            <a:ext uri="{C572A759-6A51-4108-AA02-DFA0A04FC94B}">
              <ma14:wrappingTextBoxFlag xmlns="" xmlns:ma14="http://schemas.microsoft.com/office/mac/drawingml/2011/main" val="1"/>
            </a:ext>
          </a:extLst>
        </p:spPr>
        <p:txBody>
          <a:bodyPr lIns="0" tIns="0" rIns="0" bIns="0">
            <a:spAutoFit/>
          </a:bodyPr>
          <a:lstStyle/>
          <a:p>
            <a:pPr lvl="0" algn="l" defTabSz="457200">
              <a:lnSpc>
                <a:spcPct val="120000"/>
              </a:lnSpc>
              <a:defRPr sz="1800">
                <a:solidFill>
                  <a:srgbClr val="000000"/>
                </a:solidFill>
              </a:defRPr>
            </a:pPr>
            <a:r>
              <a:rPr sz="10000" cap="small">
                <a:solidFill>
                  <a:srgbClr val="53585F"/>
                </a:solidFill>
                <a:latin typeface="Helvetica Neue Light"/>
                <a:ea typeface="Helvetica Neue Light"/>
                <a:cs typeface="Helvetica Neue Light"/>
                <a:sym typeface="Helvetica Neue Light"/>
              </a:rPr>
              <a:t>Reader: </a:t>
            </a:r>
          </a:p>
          <a:p>
            <a:pPr lvl="0" algn="l" defTabSz="457200">
              <a:lnSpc>
                <a:spcPct val="120000"/>
              </a:lnSpc>
              <a:defRPr sz="1800">
                <a:solidFill>
                  <a:srgbClr val="000000"/>
                </a:solidFill>
              </a:defRPr>
            </a:pPr>
            <a:r>
              <a:rPr sz="10000" spc="200">
                <a:solidFill>
                  <a:srgbClr val="212540"/>
                </a:solidFill>
                <a:latin typeface="Helvetica Neue Medium"/>
                <a:ea typeface="Helvetica Neue Medium"/>
                <a:cs typeface="Helvetica Neue Medium"/>
                <a:sym typeface="Helvetica Neue Medium"/>
              </a:rPr>
              <a:t>With song and praise, and with the symbols of Passover, let us renew the memories of our past. In love God has given us solemn days of joy and this Festival season of Passover, a remembrance of our departure from Egypt and a celebration of freedom and life. </a:t>
            </a:r>
          </a:p>
        </p:txBody>
      </p:sp>
      <p:sp>
        <p:nvSpPr>
          <p:cNvPr id="402" name="Shape 402"/>
          <p:cNvSpPr/>
          <p:nvPr/>
        </p:nvSpPr>
        <p:spPr>
          <a:xfrm>
            <a:off x="6446090" y="4744965"/>
            <a:ext cx="25813869" cy="1748021"/>
          </a:xfrm>
          <a:prstGeom prst="rect">
            <a:avLst/>
          </a:prstGeom>
          <a:ln w="38100">
            <a:miter lim="400000"/>
          </a:ln>
          <a:extLst>
            <a:ext uri="{C572A759-6A51-4108-AA02-DFA0A04FC94B}">
              <ma14:wrappingTextBoxFlag xmlns="" xmlns:ma14="http://schemas.microsoft.com/office/mac/drawingml/2011/main" val="1"/>
            </a:ext>
          </a:extLst>
        </p:spPr>
        <p:txBody>
          <a:bodyPr lIns="198437" tIns="198437" rIns="198437" bIns="198437" anchor="ctr">
            <a:spAutoFit/>
          </a:bodyPr>
          <a:lstStyle>
            <a:lvl1pPr defTabSz="457200">
              <a:spcBef>
                <a:spcPts val="600"/>
              </a:spcBef>
              <a:defRPr sz="9000">
                <a:solidFill>
                  <a:srgbClr val="53585F"/>
                </a:solidFill>
                <a:latin typeface="Helvetica Neue Light"/>
                <a:ea typeface="Helvetica Neue Light"/>
                <a:cs typeface="Helvetica Neue Light"/>
                <a:sym typeface="Helvetica Neue Light"/>
              </a:defRPr>
            </a:lvl1pPr>
          </a:lstStyle>
          <a:p>
            <a:pPr lvl="0">
              <a:defRPr sz="1800">
                <a:solidFill>
                  <a:srgbClr val="000000"/>
                </a:solidFill>
              </a:defRPr>
            </a:pPr>
            <a:r>
              <a:rPr sz="9000">
                <a:solidFill>
                  <a:srgbClr val="53585F"/>
                </a:solidFill>
              </a:rPr>
              <a:t>The Reader raises his/her cup of wine.</a:t>
            </a:r>
          </a:p>
        </p:txBody>
      </p:sp>
      <p:sp>
        <p:nvSpPr>
          <p:cNvPr id="403" name="Shape 403">
            <a:hlinkClick r:id="" action="ppaction://noaction"/>
          </p:cNvPr>
          <p:cNvSpPr/>
          <p:nvPr/>
        </p:nvSpPr>
        <p:spPr>
          <a:xfrm>
            <a:off x="6446090" y="31941508"/>
            <a:ext cx="25813869" cy="4555733"/>
          </a:xfrm>
          <a:prstGeom prst="rect">
            <a:avLst/>
          </a:prstGeom>
          <a:ln w="38100">
            <a:miter lim="400000"/>
          </a:ln>
          <a:extLst>
            <a:ext uri="{C572A759-6A51-4108-AA02-DFA0A04FC94B}">
              <ma14:wrappingTextBoxFlag xmlns="" xmlns:ma14="http://schemas.microsoft.com/office/mac/drawingml/2011/main" val="1"/>
            </a:ext>
          </a:extLst>
        </p:spPr>
        <p:txBody>
          <a:bodyPr lIns="198437" tIns="198437" rIns="198437" bIns="198437" anchor="ctr">
            <a:spAutoFit/>
          </a:bodyPr>
          <a:lstStyle>
            <a:lvl1pPr defTabSz="457200">
              <a:spcBef>
                <a:spcPts val="600"/>
              </a:spcBef>
              <a:defRPr sz="9000">
                <a:solidFill>
                  <a:srgbClr val="53585F"/>
                </a:solidFill>
                <a:latin typeface="Helvetica Neue Light"/>
                <a:ea typeface="Helvetica Neue Light"/>
                <a:cs typeface="Helvetica Neue Light"/>
                <a:sym typeface="Helvetica Neue Light"/>
              </a:defRPr>
            </a:lvl1pPr>
          </a:lstStyle>
          <a:p>
            <a:pPr lvl="0">
              <a:defRPr sz="1800">
                <a:solidFill>
                  <a:srgbClr val="000000"/>
                </a:solidFill>
              </a:defRPr>
            </a:pPr>
            <a:r>
              <a:rPr sz="9000" dirty="0">
                <a:solidFill>
                  <a:srgbClr val="53585F"/>
                </a:solidFill>
              </a:rPr>
              <a:t>To continue with the Festival </a:t>
            </a:r>
            <a:r>
              <a:rPr sz="9000" i="1" dirty="0">
                <a:solidFill>
                  <a:srgbClr val="53585F"/>
                </a:solidFill>
              </a:rPr>
              <a:t>Kiddush</a:t>
            </a:r>
            <a:r>
              <a:rPr sz="9000" dirty="0">
                <a:solidFill>
                  <a:srgbClr val="53585F"/>
                </a:solidFill>
              </a:rPr>
              <a:t>, </a:t>
            </a:r>
            <a:r>
              <a:rPr sz="9000" dirty="0">
                <a:solidFill>
                  <a:srgbClr val="53585F"/>
                </a:solidFill>
                <a:hlinkClick r:id="" action="ppaction://noaction"/>
              </a:rPr>
              <a:t>click here to go to page 86</a:t>
            </a:r>
            <a:r>
              <a:rPr sz="9000" dirty="0">
                <a:solidFill>
                  <a:srgbClr val="53585F"/>
                </a:solidFill>
              </a:rPr>
              <a:t>.  Otherwise, continue onward.</a:t>
            </a:r>
          </a:p>
        </p:txBody>
      </p:sp>
      <p:sp>
        <p:nvSpPr>
          <p:cNvPr id="2" name="Rectangle 1">
            <a:extLst>
              <a:ext uri="{FF2B5EF4-FFF2-40B4-BE49-F238E27FC236}">
                <a16:creationId xmlns:a16="http://schemas.microsoft.com/office/drawing/2014/main" id="{00F1F968-AF10-C588-90E4-AE390239E63F}"/>
              </a:ext>
            </a:extLst>
          </p:cNvPr>
          <p:cNvSpPr/>
          <p:nvPr/>
        </p:nvSpPr>
        <p:spPr>
          <a:xfrm rot="19007383">
            <a:off x="24436175" y="24154012"/>
            <a:ext cx="19541895" cy="7478970"/>
          </a:xfrm>
          <a:prstGeom prst="rect">
            <a:avLst/>
          </a:prstGeom>
          <a:noFill/>
          <a:ln w="76200">
            <a:noFill/>
          </a:ln>
        </p:spPr>
        <p:txBody>
          <a:bodyPr wrap="square" lIns="91440" tIns="45720" rIns="91440" bIns="45720">
            <a:spAutoFit/>
          </a:bodyPr>
          <a:lstStyle/>
          <a:p>
            <a:pPr algn="ctr"/>
            <a:r>
              <a:rPr lang="en-US" sz="12000" dirty="0">
                <a:ln w="0"/>
                <a:solidFill>
                  <a:schemeClr val="tx1">
                    <a:alpha val="68240"/>
                  </a:schemeClr>
                </a:solidFill>
                <a:effectLst>
                  <a:outerShdw blurRad="38100" dist="19050" dir="2700000" algn="tl" rotWithShape="0">
                    <a:schemeClr val="dk1">
                      <a:alpha val="40000"/>
                    </a:schemeClr>
                  </a:outerShdw>
                </a:effectLst>
              </a:rPr>
              <a:t>SAMPLE</a:t>
            </a:r>
          </a:p>
          <a:p>
            <a:pPr algn="ctr"/>
            <a:r>
              <a:rPr kumimoji="0" lang="en-US" sz="12000" i="0" u="none" strike="noStrike" normalizeH="0" baseline="0" dirty="0">
                <a:ln w="0"/>
                <a:solidFill>
                  <a:schemeClr val="tx1">
                    <a:alpha val="68240"/>
                  </a:schemeClr>
                </a:solidFill>
                <a:effectLst>
                  <a:outerShdw blurRad="38100" dist="19050" dir="2700000" algn="tl" rotWithShape="0">
                    <a:schemeClr val="dk1">
                      <a:alpha val="40000"/>
                    </a:schemeClr>
                  </a:outerShdw>
                </a:effectLst>
                <a:uFillTx/>
                <a:latin typeface="+mn-lt"/>
                <a:ea typeface="+mn-ea"/>
                <a:cs typeface="+mn-cs"/>
                <a:sym typeface="Helvetica Light"/>
              </a:rPr>
              <a:t>Copyright by the Central Conference of American Rabbis.</a:t>
            </a:r>
            <a:endParaRPr lang="en-US" sz="12000" dirty="0">
              <a:ln w="0"/>
              <a:solidFill>
                <a:schemeClr val="tx1">
                  <a:alpha val="68240"/>
                </a:schemeClr>
              </a:solidFill>
              <a:effectLst>
                <a:outerShdw blurRad="38100" dist="19050" dir="2700000" algn="tl" rotWithShape="0">
                  <a:schemeClr val="dk1">
                    <a:alpha val="40000"/>
                  </a:schemeClr>
                </a:outerShdw>
              </a:effectLst>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 name="Blessing Wine1.jpg"/>
          <p:cNvPicPr/>
          <p:nvPr/>
        </p:nvPicPr>
        <p:blipFill>
          <a:blip r:embed="rId4"/>
          <a:stretch>
            <a:fillRect/>
          </a:stretch>
        </p:blipFill>
        <p:spPr>
          <a:xfrm>
            <a:off x="7742923" y="10490384"/>
            <a:ext cx="23110079" cy="8559616"/>
          </a:xfrm>
          <a:prstGeom prst="rect">
            <a:avLst/>
          </a:prstGeom>
          <a:ln w="38100">
            <a:miter lim="400000"/>
          </a:ln>
        </p:spPr>
      </p:pic>
      <p:sp>
        <p:nvSpPr>
          <p:cNvPr id="411" name="Shape 411"/>
          <p:cNvSpPr/>
          <p:nvPr/>
        </p:nvSpPr>
        <p:spPr>
          <a:xfrm>
            <a:off x="47020360" y="36030693"/>
            <a:ext cx="3779640" cy="1543051"/>
          </a:xfrm>
          <a:prstGeom prst="rect">
            <a:avLst/>
          </a:prstGeom>
          <a:ln w="38100">
            <a:miter lim="400000"/>
          </a:ln>
          <a:extLst>
            <a:ext uri="{C572A759-6A51-4108-AA02-DFA0A04FC94B}">
              <ma14:wrappingTextBoxFlag xmlns="" xmlns:ma14="http://schemas.microsoft.com/office/mac/drawingml/2011/main" val="1"/>
            </a:ext>
          </a:extLst>
        </p:spPr>
        <p:txBody>
          <a:bodyPr lIns="198437" tIns="198437" rIns="198437" bIns="198437" anchor="ctr">
            <a:spAutoFit/>
          </a:bodyPr>
          <a:lstStyle>
            <a:lvl1pPr defTabSz="457200">
              <a:defRPr sz="9000" b="1">
                <a:solidFill>
                  <a:srgbClr val="F9CB82"/>
                </a:solidFill>
                <a:latin typeface="Shango Gothic Medium"/>
                <a:ea typeface="Shango Gothic Medium"/>
                <a:cs typeface="Shango Gothic Medium"/>
                <a:sym typeface="Shango Gothic Medium"/>
              </a:defRPr>
            </a:lvl1pPr>
          </a:lstStyle>
          <a:p>
            <a:pPr lvl="0">
              <a:defRPr sz="1800" b="0">
                <a:solidFill>
                  <a:srgbClr val="000000"/>
                </a:solidFill>
              </a:defRPr>
            </a:pPr>
            <a:r>
              <a:rPr sz="9000" b="1">
                <a:solidFill>
                  <a:srgbClr val="F9CB82"/>
                </a:solidFill>
              </a:rPr>
              <a:t>22</a:t>
            </a:r>
          </a:p>
        </p:txBody>
      </p:sp>
      <p:sp>
        <p:nvSpPr>
          <p:cNvPr id="412" name="Shape 412"/>
          <p:cNvSpPr/>
          <p:nvPr/>
        </p:nvSpPr>
        <p:spPr>
          <a:xfrm>
            <a:off x="2231628" y="1982415"/>
            <a:ext cx="34242791" cy="1844676"/>
          </a:xfrm>
          <a:prstGeom prst="rect">
            <a:avLst/>
          </a:prstGeom>
          <a:ln w="38100">
            <a:miter lim="400000"/>
          </a:ln>
          <a:effectLst>
            <a:outerShdw blurRad="63500" dist="25400" dir="5400000" rotWithShape="0">
              <a:srgbClr val="FFFFFF">
                <a:alpha val="50000"/>
              </a:srgbClr>
            </a:outerShdw>
          </a:effectLst>
          <a:extLst>
            <a:ext uri="{C572A759-6A51-4108-AA02-DFA0A04FC94B}">
              <ma14:wrappingTextBoxFlag xmlns="" xmlns:ma14="http://schemas.microsoft.com/office/mac/drawingml/2011/main" val="1"/>
            </a:ext>
          </a:extLst>
        </p:spPr>
        <p:txBody>
          <a:bodyPr lIns="0" tIns="0" rIns="0" bIns="0">
            <a:spAutoFit/>
          </a:bodyPr>
          <a:lstStyle/>
          <a:p>
            <a:pPr lvl="0" defTabSz="457200">
              <a:lnSpc>
                <a:spcPct val="120000"/>
              </a:lnSpc>
              <a:spcBef>
                <a:spcPts val="1400"/>
              </a:spcBef>
              <a:defRPr sz="1800">
                <a:solidFill>
                  <a:srgbClr val="000000"/>
                </a:solidFill>
              </a:defRPr>
            </a:pPr>
            <a:r>
              <a:rPr sz="10000" b="1" i="1">
                <a:solidFill>
                  <a:srgbClr val="A60000"/>
                </a:solidFill>
                <a:latin typeface="Georgia"/>
                <a:ea typeface="Georgia"/>
                <a:cs typeface="Georgia"/>
                <a:sym typeface="Georgia"/>
              </a:rPr>
              <a:t>Kiddush:</a:t>
            </a:r>
            <a:r>
              <a:rPr sz="10000" b="1">
                <a:solidFill>
                  <a:srgbClr val="A60000"/>
                </a:solidFill>
                <a:latin typeface="Georgia"/>
                <a:ea typeface="Georgia"/>
                <a:cs typeface="Georgia"/>
                <a:sym typeface="Georgia"/>
              </a:rPr>
              <a:t> Blessing for the First Cup of Wine</a:t>
            </a:r>
          </a:p>
        </p:txBody>
      </p:sp>
      <p:sp>
        <p:nvSpPr>
          <p:cNvPr id="413" name="Shape 413"/>
          <p:cNvSpPr/>
          <p:nvPr/>
        </p:nvSpPr>
        <p:spPr>
          <a:xfrm>
            <a:off x="3724164" y="4921661"/>
            <a:ext cx="31257721" cy="3758810"/>
          </a:xfrm>
          <a:prstGeom prst="rect">
            <a:avLst/>
          </a:prstGeom>
          <a:ln w="38100">
            <a:miter lim="400000"/>
          </a:ln>
          <a:extLst>
            <a:ext uri="{C572A759-6A51-4108-AA02-DFA0A04FC94B}">
              <ma14:wrappingTextBoxFlag xmlns="" xmlns:ma14="http://schemas.microsoft.com/office/mac/drawingml/2011/main" val="1"/>
            </a:ext>
          </a:extLst>
        </p:spPr>
        <p:txBody>
          <a:bodyPr lIns="0" tIns="0" rIns="0" bIns="0">
            <a:spAutoFit/>
          </a:bodyPr>
          <a:lstStyle/>
          <a:p>
            <a:pPr lvl="0" algn="l" defTabSz="457200">
              <a:lnSpc>
                <a:spcPct val="120000"/>
              </a:lnSpc>
              <a:defRPr sz="1800">
                <a:solidFill>
                  <a:srgbClr val="000000"/>
                </a:solidFill>
              </a:defRPr>
            </a:pPr>
            <a:r>
              <a:rPr sz="10000" cap="small">
                <a:solidFill>
                  <a:srgbClr val="53585F"/>
                </a:solidFill>
                <a:latin typeface="Helvetica Neue Light"/>
                <a:ea typeface="Helvetica Neue Light"/>
                <a:cs typeface="Helvetica Neue Light"/>
                <a:sym typeface="Helvetica Neue Light"/>
              </a:rPr>
              <a:t>Reader: </a:t>
            </a:r>
          </a:p>
          <a:p>
            <a:pPr lvl="0" algn="l" defTabSz="457200">
              <a:lnSpc>
                <a:spcPct val="120000"/>
              </a:lnSpc>
              <a:defRPr sz="1800">
                <a:solidFill>
                  <a:srgbClr val="000000"/>
                </a:solidFill>
              </a:defRPr>
            </a:pPr>
            <a:r>
              <a:rPr sz="10000" spc="200">
                <a:solidFill>
                  <a:srgbClr val="212540"/>
                </a:solidFill>
                <a:latin typeface="Helvetica Neue Medium"/>
                <a:ea typeface="Helvetica Neue Medium"/>
                <a:cs typeface="Helvetica Neue Medium"/>
                <a:sym typeface="Helvetica Neue Medium"/>
              </a:rPr>
              <a:t>Together let us raise the first cup of wine and say:</a:t>
            </a:r>
          </a:p>
        </p:txBody>
      </p:sp>
      <p:sp>
        <p:nvSpPr>
          <p:cNvPr id="414" name="Shape 414"/>
          <p:cNvSpPr/>
          <p:nvPr/>
        </p:nvSpPr>
        <p:spPr>
          <a:xfrm>
            <a:off x="4623503" y="25895436"/>
            <a:ext cx="29459040" cy="3558160"/>
          </a:xfrm>
          <a:prstGeom prst="rect">
            <a:avLst/>
          </a:prstGeom>
          <a:ln w="38100">
            <a:miter lim="400000"/>
          </a:ln>
          <a:extLst>
            <a:ext uri="{C572A759-6A51-4108-AA02-DFA0A04FC94B}">
              <ma14:wrappingTextBoxFlag xmlns="" xmlns:ma14="http://schemas.microsoft.com/office/mac/drawingml/2011/main" val="1"/>
            </a:ext>
          </a:extLst>
        </p:spPr>
        <p:txBody>
          <a:bodyPr lIns="0" tIns="0" rIns="0" bIns="0">
            <a:spAutoFit/>
          </a:bodyPr>
          <a:lstStyle/>
          <a:p>
            <a:pPr lvl="0" defTabSz="457200">
              <a:lnSpc>
                <a:spcPct val="110000"/>
              </a:lnSpc>
              <a:defRPr sz="1800">
                <a:solidFill>
                  <a:srgbClr val="000000"/>
                </a:solidFill>
              </a:defRPr>
            </a:pPr>
            <a:r>
              <a:rPr sz="10000" i="1" spc="200">
                <a:latin typeface="Helvetica Neue"/>
                <a:ea typeface="Helvetica Neue"/>
                <a:cs typeface="Helvetica Neue"/>
                <a:sym typeface="Helvetica Neue"/>
              </a:rPr>
              <a:t>Baruch atah, Adonai Eloheinu, Melech haolam, </a:t>
            </a:r>
            <a:br>
              <a:rPr sz="10000" i="1" spc="200">
                <a:latin typeface="Helvetica Neue"/>
                <a:ea typeface="Helvetica Neue"/>
                <a:cs typeface="Helvetica Neue"/>
                <a:sym typeface="Helvetica Neue"/>
              </a:rPr>
            </a:br>
            <a:r>
              <a:rPr sz="10000" i="1" spc="200">
                <a:latin typeface="Helvetica Neue"/>
                <a:ea typeface="Helvetica Neue"/>
                <a:cs typeface="Helvetica Neue"/>
                <a:sym typeface="Helvetica Neue"/>
              </a:rPr>
              <a:t>borei p’ri hagafen.</a:t>
            </a:r>
          </a:p>
        </p:txBody>
      </p:sp>
      <p:sp>
        <p:nvSpPr>
          <p:cNvPr id="415" name="Shape 415"/>
          <p:cNvSpPr/>
          <p:nvPr/>
        </p:nvSpPr>
        <p:spPr>
          <a:xfrm>
            <a:off x="8432741" y="30602349"/>
            <a:ext cx="21840566" cy="5351389"/>
          </a:xfrm>
          <a:prstGeom prst="rect">
            <a:avLst/>
          </a:prstGeom>
          <a:ln w="38100">
            <a:miter lim="400000"/>
          </a:ln>
          <a:extLst>
            <a:ext uri="{C572A759-6A51-4108-AA02-DFA0A04FC94B}">
              <ma14:wrappingTextBoxFlag xmlns="" xmlns:ma14="http://schemas.microsoft.com/office/mac/drawingml/2011/main" val="1"/>
            </a:ext>
          </a:extLst>
        </p:spPr>
        <p:txBody>
          <a:bodyPr lIns="0" tIns="0" rIns="0" bIns="0">
            <a:spAutoFit/>
          </a:bodyPr>
          <a:lstStyle/>
          <a:p>
            <a:pPr lvl="0" defTabSz="457200">
              <a:lnSpc>
                <a:spcPct val="110000"/>
              </a:lnSpc>
              <a:defRPr sz="1800">
                <a:solidFill>
                  <a:srgbClr val="000000"/>
                </a:solidFill>
              </a:defRPr>
            </a:pPr>
            <a:r>
              <a:rPr sz="10000" spc="200">
                <a:latin typeface="Helvetica Neue Medium"/>
                <a:ea typeface="Helvetica Neue Medium"/>
                <a:cs typeface="Helvetica Neue Medium"/>
                <a:sym typeface="Helvetica Neue Medium"/>
              </a:rPr>
              <a:t>Blessed are You, Eternal our God, Sovereign of the universe, </a:t>
            </a:r>
          </a:p>
          <a:p>
            <a:pPr lvl="0" defTabSz="457200">
              <a:lnSpc>
                <a:spcPct val="110000"/>
              </a:lnSpc>
              <a:defRPr sz="1800">
                <a:solidFill>
                  <a:srgbClr val="000000"/>
                </a:solidFill>
              </a:defRPr>
            </a:pPr>
            <a:r>
              <a:rPr sz="10000" spc="200">
                <a:latin typeface="Helvetica Neue Medium"/>
                <a:ea typeface="Helvetica Neue Medium"/>
                <a:cs typeface="Helvetica Neue Medium"/>
                <a:sym typeface="Helvetica Neue Medium"/>
              </a:rPr>
              <a:t>Creator of the fruit of the vine. </a:t>
            </a:r>
          </a:p>
        </p:txBody>
      </p:sp>
      <p:pic>
        <p:nvPicPr>
          <p:cNvPr id="417" name="music-note.png"/>
          <p:cNvPicPr/>
          <p:nvPr/>
        </p:nvPicPr>
        <p:blipFill>
          <a:blip r:embed="rId5"/>
          <a:stretch>
            <a:fillRect/>
          </a:stretch>
        </p:blipFill>
        <p:spPr>
          <a:xfrm>
            <a:off x="43317796" y="591343"/>
            <a:ext cx="1886713" cy="1905001"/>
          </a:xfrm>
          <a:prstGeom prst="rect">
            <a:avLst/>
          </a:prstGeom>
          <a:ln w="38100">
            <a:miter lim="400000"/>
          </a:ln>
        </p:spPr>
      </p:pic>
      <p:pic>
        <p:nvPicPr>
          <p:cNvPr id="418" name="08-kiddush-8b.m4a"/>
          <p:cNvPicPr/>
          <p:nvPr>
            <a:audioFile r:link="rId2"/>
            <p:extLst>
              <p:ext uri="{DAA4B4D4-6D71-4841-9C94-3DE7FCFB9230}">
                <p14:media xmlns:p14="http://schemas.microsoft.com/office/powerpoint/2010/main" r:embed="rId1"/>
              </p:ext>
            </p:extLst>
          </p:nvPr>
        </p:nvPicPr>
        <p:blipFill>
          <a:blip r:embed="rId6"/>
          <a:stretch>
            <a:fillRect/>
          </a:stretch>
        </p:blipFill>
        <p:spPr>
          <a:xfrm>
            <a:off x="39296776" y="516731"/>
            <a:ext cx="1651001" cy="838201"/>
          </a:xfrm>
          <a:prstGeom prst="rect">
            <a:avLst/>
          </a:prstGeom>
        </p:spPr>
      </p:pic>
      <p:pic>
        <p:nvPicPr>
          <p:cNvPr id="2" name="Picture 1"/>
          <p:cNvPicPr>
            <a:picLocks noChangeAspect="1"/>
          </p:cNvPicPr>
          <p:nvPr/>
        </p:nvPicPr>
        <p:blipFill>
          <a:blip r:embed="rId7"/>
          <a:stretch>
            <a:fillRect/>
          </a:stretch>
        </p:blipFill>
        <p:spPr>
          <a:xfrm>
            <a:off x="6263375" y="19815800"/>
            <a:ext cx="25714905" cy="5303520"/>
          </a:xfrm>
          <a:prstGeom prst="rect">
            <a:avLst/>
          </a:prstGeom>
        </p:spPr>
      </p:pic>
      <p:sp>
        <p:nvSpPr>
          <p:cNvPr id="3" name="Rectangle 2">
            <a:extLst>
              <a:ext uri="{FF2B5EF4-FFF2-40B4-BE49-F238E27FC236}">
                <a16:creationId xmlns:a16="http://schemas.microsoft.com/office/drawing/2014/main" id="{04836046-50BA-7A63-22FE-70EA961C1510}"/>
              </a:ext>
            </a:extLst>
          </p:cNvPr>
          <p:cNvSpPr/>
          <p:nvPr/>
        </p:nvSpPr>
        <p:spPr>
          <a:xfrm rot="19007383">
            <a:off x="24436175" y="24154012"/>
            <a:ext cx="19541895" cy="7478970"/>
          </a:xfrm>
          <a:prstGeom prst="rect">
            <a:avLst/>
          </a:prstGeom>
          <a:noFill/>
          <a:ln w="76200">
            <a:noFill/>
          </a:ln>
        </p:spPr>
        <p:txBody>
          <a:bodyPr wrap="square" lIns="91440" tIns="45720" rIns="91440" bIns="45720">
            <a:spAutoFit/>
          </a:bodyPr>
          <a:lstStyle/>
          <a:p>
            <a:pPr algn="ctr"/>
            <a:r>
              <a:rPr lang="en-US" sz="12000" dirty="0">
                <a:ln w="0"/>
                <a:solidFill>
                  <a:schemeClr val="tx1">
                    <a:alpha val="68240"/>
                  </a:schemeClr>
                </a:solidFill>
                <a:effectLst>
                  <a:outerShdw blurRad="38100" dist="19050" dir="2700000" algn="tl" rotWithShape="0">
                    <a:schemeClr val="dk1">
                      <a:alpha val="40000"/>
                    </a:schemeClr>
                  </a:outerShdw>
                </a:effectLst>
              </a:rPr>
              <a:t>SAMPLE</a:t>
            </a:r>
          </a:p>
          <a:p>
            <a:pPr algn="ctr"/>
            <a:r>
              <a:rPr kumimoji="0" lang="en-US" sz="12000" i="0" u="none" strike="noStrike" normalizeH="0" baseline="0" dirty="0">
                <a:ln w="0"/>
                <a:solidFill>
                  <a:schemeClr val="tx1">
                    <a:alpha val="68240"/>
                  </a:schemeClr>
                </a:solidFill>
                <a:effectLst>
                  <a:outerShdw blurRad="38100" dist="19050" dir="2700000" algn="tl" rotWithShape="0">
                    <a:schemeClr val="dk1">
                      <a:alpha val="40000"/>
                    </a:schemeClr>
                  </a:outerShdw>
                </a:effectLst>
                <a:uFillTx/>
                <a:latin typeface="+mn-lt"/>
                <a:ea typeface="+mn-ea"/>
                <a:cs typeface="+mn-cs"/>
                <a:sym typeface="Helvetica Light"/>
              </a:rPr>
              <a:t>Copyright by the Central Conference of American Rabbis.</a:t>
            </a:r>
            <a:endParaRPr lang="en-US" sz="12000" dirty="0">
              <a:ln w="0"/>
              <a:solidFill>
                <a:schemeClr val="tx1">
                  <a:alpha val="68240"/>
                </a:schemeClr>
              </a:solidFill>
              <a:effectLst>
                <a:outerShdw blurRad="38100" dist="19050" dir="2700000" algn="tl" rotWithShape="0">
                  <a:schemeClr val="dk1">
                    <a:alpha val="40000"/>
                  </a:schemeClr>
                </a:outerShdw>
              </a:effectLst>
            </a:endParaRPr>
          </a:p>
        </p:txBody>
      </p:sp>
    </p:spTree>
  </p:cSld>
  <p:clrMapOvr>
    <a:masterClrMapping/>
  </p:clrMapOvr>
  <p:transition spd="med"/>
  <p:timing>
    <p:tnLst>
      <p:par>
        <p:cTn id="1" dur="indefinite" restart="never" fill="hold" nodeType="tmRoot">
          <p:childTnLst>
            <p:seq concurrent="1" nextAc="seek">
              <p:cTn id="2" restart="whenNotActive" fill="hold" evtFilter="cancelBubble" nodeType="interactiveSeq">
                <p:stCondLst>
                  <p:cond evt="onClick" delay="0">
                    <p:tgtEl>
                      <p:spTgt spid="41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68" fill="hold"/>
                                        <p:tgtEl>
                                          <p:spTgt spid="418"/>
                                        </p:tgtEl>
                                      </p:cBhvr>
                                    </p:cmd>
                                  </p:childTnLst>
                                </p:cTn>
                              </p:par>
                            </p:childTnLst>
                          </p:cTn>
                        </p:par>
                      </p:childTnLst>
                    </p:cTn>
                  </p:par>
                </p:childTnLst>
              </p:cTn>
              <p:nextCondLst>
                <p:cond evt="onClick" delay="0">
                  <p:tgtEl>
                    <p:spTgt spid="418"/>
                  </p:tgtEl>
                </p:cond>
              </p:nextCondLst>
            </p:seq>
            <p:audio>
              <p:cMediaNode vol="100000">
                <p:cTn id="7" fill="hold" display="0">
                  <p:stCondLst>
                    <p:cond delay="indefinite"/>
                  </p:stCondLst>
                  <p:endCondLst>
                    <p:cond evt="onStopAudio" delay="0">
                      <p:tgtEl>
                        <p:sldTgt/>
                      </p:tgtEl>
                    </p:cond>
                  </p:endCondLst>
                </p:cTn>
                <p:tgtEl>
                  <p:spTgt spid="4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hape 424"/>
          <p:cNvSpPr/>
          <p:nvPr/>
        </p:nvSpPr>
        <p:spPr>
          <a:xfrm>
            <a:off x="47020360" y="36030693"/>
            <a:ext cx="3779640" cy="1543051"/>
          </a:xfrm>
          <a:prstGeom prst="rect">
            <a:avLst/>
          </a:prstGeom>
          <a:ln w="38100">
            <a:miter lim="400000"/>
          </a:ln>
          <a:extLst>
            <a:ext uri="{C572A759-6A51-4108-AA02-DFA0A04FC94B}">
              <ma14:wrappingTextBoxFlag xmlns="" xmlns:ma14="http://schemas.microsoft.com/office/mac/drawingml/2011/main" val="1"/>
            </a:ext>
          </a:extLst>
        </p:spPr>
        <p:txBody>
          <a:bodyPr lIns="198437" tIns="198437" rIns="198437" bIns="198437" anchor="ctr">
            <a:spAutoFit/>
          </a:bodyPr>
          <a:lstStyle>
            <a:lvl1pPr defTabSz="457200">
              <a:defRPr sz="9000" b="1">
                <a:solidFill>
                  <a:srgbClr val="F9CB82"/>
                </a:solidFill>
                <a:latin typeface="Shango Gothic Medium"/>
                <a:ea typeface="Shango Gothic Medium"/>
                <a:cs typeface="Shango Gothic Medium"/>
                <a:sym typeface="Shango Gothic Medium"/>
              </a:defRPr>
            </a:lvl1pPr>
          </a:lstStyle>
          <a:p>
            <a:pPr lvl="0">
              <a:defRPr sz="1800" b="0">
                <a:solidFill>
                  <a:srgbClr val="000000"/>
                </a:solidFill>
              </a:defRPr>
            </a:pPr>
            <a:r>
              <a:rPr sz="9000" b="1">
                <a:solidFill>
                  <a:srgbClr val="F9CB82"/>
                </a:solidFill>
              </a:rPr>
              <a:t>23</a:t>
            </a:r>
          </a:p>
        </p:txBody>
      </p:sp>
      <p:sp>
        <p:nvSpPr>
          <p:cNvPr id="425" name="Shape 425"/>
          <p:cNvSpPr/>
          <p:nvPr/>
        </p:nvSpPr>
        <p:spPr>
          <a:xfrm>
            <a:off x="2231628" y="1982415"/>
            <a:ext cx="34242791" cy="1844676"/>
          </a:xfrm>
          <a:prstGeom prst="rect">
            <a:avLst/>
          </a:prstGeom>
          <a:ln w="38100">
            <a:miter lim="400000"/>
          </a:ln>
          <a:effectLst>
            <a:outerShdw blurRad="63500" dist="25400" dir="5400000" rotWithShape="0">
              <a:srgbClr val="FFFFFF">
                <a:alpha val="50000"/>
              </a:srgbClr>
            </a:outerShdw>
          </a:effectLst>
          <a:extLst>
            <a:ext uri="{C572A759-6A51-4108-AA02-DFA0A04FC94B}">
              <ma14:wrappingTextBoxFlag xmlns="" xmlns:ma14="http://schemas.microsoft.com/office/mac/drawingml/2011/main" val="1"/>
            </a:ext>
          </a:extLst>
        </p:spPr>
        <p:txBody>
          <a:bodyPr lIns="0" tIns="0" rIns="0" bIns="0">
            <a:spAutoFit/>
          </a:bodyPr>
          <a:lstStyle/>
          <a:p>
            <a:pPr lvl="0" defTabSz="457200">
              <a:lnSpc>
                <a:spcPct val="120000"/>
              </a:lnSpc>
              <a:spcBef>
                <a:spcPts val="1400"/>
              </a:spcBef>
              <a:defRPr sz="1800">
                <a:solidFill>
                  <a:srgbClr val="000000"/>
                </a:solidFill>
              </a:defRPr>
            </a:pPr>
            <a:r>
              <a:rPr sz="10000" b="1" i="1">
                <a:solidFill>
                  <a:srgbClr val="A60000"/>
                </a:solidFill>
                <a:latin typeface="Georgia"/>
                <a:ea typeface="Georgia"/>
                <a:cs typeface="Georgia"/>
                <a:sym typeface="Georgia"/>
              </a:rPr>
              <a:t>Shehecheyanu:</a:t>
            </a:r>
            <a:r>
              <a:rPr sz="10000" b="1">
                <a:solidFill>
                  <a:srgbClr val="A60000"/>
                </a:solidFill>
                <a:latin typeface="Georgia"/>
                <a:ea typeface="Georgia"/>
                <a:cs typeface="Georgia"/>
                <a:sym typeface="Georgia"/>
              </a:rPr>
              <a:t> A Prayer to Give Thanks</a:t>
            </a:r>
          </a:p>
        </p:txBody>
      </p:sp>
      <p:sp>
        <p:nvSpPr>
          <p:cNvPr id="426" name="Shape 426"/>
          <p:cNvSpPr/>
          <p:nvPr/>
        </p:nvSpPr>
        <p:spPr>
          <a:xfrm>
            <a:off x="3046003" y="34436462"/>
            <a:ext cx="32614041" cy="1896737"/>
          </a:xfrm>
          <a:prstGeom prst="rect">
            <a:avLst/>
          </a:prstGeom>
          <a:ln w="38100">
            <a:miter lim="400000"/>
          </a:ln>
          <a:extLst>
            <a:ext uri="{C572A759-6A51-4108-AA02-DFA0A04FC94B}">
              <ma14:wrappingTextBoxFlag xmlns="" xmlns:ma14="http://schemas.microsoft.com/office/mac/drawingml/2011/main" val="1"/>
            </a:ext>
          </a:extLst>
        </p:spPr>
        <p:txBody>
          <a:bodyPr lIns="0" tIns="0" rIns="0" bIns="0">
            <a:spAutoFit/>
          </a:bodyPr>
          <a:lstStyle>
            <a:lvl1pPr defTabSz="457200">
              <a:lnSpc>
                <a:spcPct val="120000"/>
              </a:lnSpc>
              <a:spcBef>
                <a:spcPts val="600"/>
              </a:spcBef>
              <a:defRPr sz="10000">
                <a:solidFill>
                  <a:srgbClr val="53585F"/>
                </a:solidFill>
                <a:latin typeface="Helvetica Neue Light"/>
                <a:ea typeface="Helvetica Neue Light"/>
                <a:cs typeface="Helvetica Neue Light"/>
                <a:sym typeface="Helvetica Neue Light"/>
              </a:defRPr>
            </a:lvl1pPr>
          </a:lstStyle>
          <a:p>
            <a:pPr lvl="0">
              <a:defRPr sz="1800">
                <a:solidFill>
                  <a:srgbClr val="000000"/>
                </a:solidFill>
              </a:defRPr>
            </a:pPr>
            <a:r>
              <a:rPr sz="10000">
                <a:solidFill>
                  <a:srgbClr val="53585F"/>
                </a:solidFill>
              </a:rPr>
              <a:t>Drink the first cup of wine and refill the wine cups.</a:t>
            </a:r>
          </a:p>
        </p:txBody>
      </p:sp>
      <p:sp>
        <p:nvSpPr>
          <p:cNvPr id="427" name="Shape 427"/>
          <p:cNvSpPr/>
          <p:nvPr/>
        </p:nvSpPr>
        <p:spPr>
          <a:xfrm>
            <a:off x="2808595" y="21272636"/>
            <a:ext cx="33088859" cy="3558160"/>
          </a:xfrm>
          <a:prstGeom prst="rect">
            <a:avLst/>
          </a:prstGeom>
          <a:ln w="38100">
            <a:miter lim="400000"/>
          </a:ln>
          <a:extLst>
            <a:ext uri="{C572A759-6A51-4108-AA02-DFA0A04FC94B}">
              <ma14:wrappingTextBoxFlag xmlns="" xmlns:ma14="http://schemas.microsoft.com/office/mac/drawingml/2011/main" val="1"/>
            </a:ext>
          </a:extLst>
        </p:spPr>
        <p:txBody>
          <a:bodyPr lIns="0" tIns="0" rIns="0" bIns="0">
            <a:spAutoFit/>
          </a:bodyPr>
          <a:lstStyle/>
          <a:p>
            <a:pPr lvl="0" defTabSz="457200">
              <a:lnSpc>
                <a:spcPct val="110000"/>
              </a:lnSpc>
              <a:defRPr sz="1800">
                <a:solidFill>
                  <a:srgbClr val="000000"/>
                </a:solidFill>
              </a:defRPr>
            </a:pPr>
            <a:r>
              <a:rPr sz="10000" i="1" spc="200">
                <a:latin typeface="Helvetica Neue"/>
                <a:ea typeface="Helvetica Neue"/>
                <a:cs typeface="Helvetica Neue"/>
                <a:sym typeface="Helvetica Neue"/>
              </a:rPr>
              <a:t>Baruch atah, Adonai Eloheinu, Melech haolam, </a:t>
            </a:r>
            <a:br>
              <a:rPr sz="10000" i="1" spc="200">
                <a:latin typeface="Helvetica Neue"/>
                <a:ea typeface="Helvetica Neue"/>
                <a:cs typeface="Helvetica Neue"/>
                <a:sym typeface="Helvetica Neue"/>
              </a:rPr>
            </a:br>
            <a:r>
              <a:rPr sz="10000" i="1" spc="200">
                <a:latin typeface="Helvetica Neue"/>
                <a:ea typeface="Helvetica Neue"/>
                <a:cs typeface="Helvetica Neue"/>
                <a:sym typeface="Helvetica Neue"/>
              </a:rPr>
              <a:t>shehecheyanu v’kiy’manu, v’higianu laz’man hazeh. </a:t>
            </a:r>
          </a:p>
        </p:txBody>
      </p:sp>
      <p:sp>
        <p:nvSpPr>
          <p:cNvPr id="428" name="Shape 428"/>
          <p:cNvSpPr/>
          <p:nvPr/>
        </p:nvSpPr>
        <p:spPr>
          <a:xfrm>
            <a:off x="6355300" y="25979547"/>
            <a:ext cx="25995449" cy="7066016"/>
          </a:xfrm>
          <a:prstGeom prst="rect">
            <a:avLst/>
          </a:prstGeom>
          <a:ln w="38100">
            <a:miter lim="400000"/>
          </a:ln>
          <a:extLst>
            <a:ext uri="{C572A759-6A51-4108-AA02-DFA0A04FC94B}">
              <ma14:wrappingTextBoxFlag xmlns="" xmlns:ma14="http://schemas.microsoft.com/office/mac/drawingml/2011/main" val="1"/>
            </a:ext>
          </a:extLst>
        </p:spPr>
        <p:txBody>
          <a:bodyPr lIns="0" tIns="0" rIns="0" bIns="0">
            <a:spAutoFit/>
          </a:bodyPr>
          <a:lstStyle/>
          <a:p>
            <a:pPr lvl="0" defTabSz="457200">
              <a:lnSpc>
                <a:spcPct val="110000"/>
              </a:lnSpc>
              <a:defRPr sz="1800">
                <a:solidFill>
                  <a:srgbClr val="000000"/>
                </a:solidFill>
              </a:defRPr>
            </a:pPr>
            <a:r>
              <a:rPr sz="10000" spc="200">
                <a:latin typeface="Helvetica Neue Medium"/>
                <a:ea typeface="Helvetica Neue Medium"/>
                <a:cs typeface="Helvetica Neue Medium"/>
                <a:sym typeface="Helvetica Neue Medium"/>
              </a:rPr>
              <a:t>Blessed are You, Eternal our God, Sovereign of the universe, </a:t>
            </a:r>
          </a:p>
          <a:p>
            <a:pPr lvl="0" defTabSz="457200">
              <a:lnSpc>
                <a:spcPct val="110000"/>
              </a:lnSpc>
              <a:defRPr sz="1800">
                <a:solidFill>
                  <a:srgbClr val="000000"/>
                </a:solidFill>
              </a:defRPr>
            </a:pPr>
            <a:r>
              <a:rPr sz="10000" spc="200">
                <a:latin typeface="Helvetica Neue Medium"/>
                <a:ea typeface="Helvetica Neue Medium"/>
                <a:cs typeface="Helvetica Neue Medium"/>
                <a:sym typeface="Helvetica Neue Medium"/>
              </a:rPr>
              <a:t>for giving us life, sustaining us, </a:t>
            </a:r>
            <a:br>
              <a:rPr sz="10000" spc="200">
                <a:latin typeface="Helvetica Neue Medium"/>
                <a:ea typeface="Helvetica Neue Medium"/>
                <a:cs typeface="Helvetica Neue Medium"/>
                <a:sym typeface="Helvetica Neue Medium"/>
              </a:rPr>
            </a:br>
            <a:r>
              <a:rPr sz="10000" spc="200">
                <a:latin typeface="Helvetica Neue Medium"/>
                <a:ea typeface="Helvetica Neue Medium"/>
                <a:cs typeface="Helvetica Neue Medium"/>
                <a:sym typeface="Helvetica Neue Medium"/>
              </a:rPr>
              <a:t>and for enabling us to reach this season.</a:t>
            </a:r>
          </a:p>
        </p:txBody>
      </p:sp>
      <p:pic>
        <p:nvPicPr>
          <p:cNvPr id="430" name="Blessing Shehecheyanu.jpg"/>
          <p:cNvPicPr/>
          <p:nvPr/>
        </p:nvPicPr>
        <p:blipFill>
          <a:blip r:embed="rId4"/>
          <a:stretch>
            <a:fillRect/>
          </a:stretch>
        </p:blipFill>
        <p:spPr>
          <a:xfrm>
            <a:off x="7646849" y="5910927"/>
            <a:ext cx="22949035" cy="8441942"/>
          </a:xfrm>
          <a:prstGeom prst="rect">
            <a:avLst/>
          </a:prstGeom>
          <a:ln w="38100">
            <a:miter lim="400000"/>
          </a:ln>
        </p:spPr>
      </p:pic>
      <p:pic>
        <p:nvPicPr>
          <p:cNvPr id="431" name="music-note.png"/>
          <p:cNvPicPr/>
          <p:nvPr/>
        </p:nvPicPr>
        <p:blipFill>
          <a:blip r:embed="rId5"/>
          <a:stretch>
            <a:fillRect/>
          </a:stretch>
        </p:blipFill>
        <p:spPr>
          <a:xfrm>
            <a:off x="43317796" y="591343"/>
            <a:ext cx="1886713" cy="1905001"/>
          </a:xfrm>
          <a:prstGeom prst="rect">
            <a:avLst/>
          </a:prstGeom>
          <a:ln w="38100">
            <a:miter lim="400000"/>
          </a:ln>
        </p:spPr>
      </p:pic>
      <p:pic>
        <p:nvPicPr>
          <p:cNvPr id="432" name="09-shehechianu.m4a"/>
          <p:cNvPicPr/>
          <p:nvPr>
            <a:audioFile r:link="rId2"/>
            <p:extLst>
              <p:ext uri="{DAA4B4D4-6D71-4841-9C94-3DE7FCFB9230}">
                <p14:media xmlns:p14="http://schemas.microsoft.com/office/powerpoint/2010/main" r:embed="rId1"/>
              </p:ext>
            </p:extLst>
          </p:nvPr>
        </p:nvPicPr>
        <p:blipFill>
          <a:blip r:embed="rId6"/>
          <a:stretch>
            <a:fillRect/>
          </a:stretch>
        </p:blipFill>
        <p:spPr>
          <a:xfrm>
            <a:off x="39342218" y="545901"/>
            <a:ext cx="1651001" cy="838201"/>
          </a:xfrm>
          <a:prstGeom prst="rect">
            <a:avLst/>
          </a:prstGeom>
        </p:spPr>
      </p:pic>
      <p:pic>
        <p:nvPicPr>
          <p:cNvPr id="2" name="Picture 1"/>
          <p:cNvPicPr>
            <a:picLocks noChangeAspect="1"/>
          </p:cNvPicPr>
          <p:nvPr/>
        </p:nvPicPr>
        <p:blipFill>
          <a:blip r:embed="rId7"/>
          <a:stretch>
            <a:fillRect/>
          </a:stretch>
        </p:blipFill>
        <p:spPr>
          <a:xfrm>
            <a:off x="6740648" y="15345877"/>
            <a:ext cx="25714905" cy="5303520"/>
          </a:xfrm>
          <a:prstGeom prst="rect">
            <a:avLst/>
          </a:prstGeom>
        </p:spPr>
      </p:pic>
      <p:sp>
        <p:nvSpPr>
          <p:cNvPr id="3" name="Rectangle 2">
            <a:extLst>
              <a:ext uri="{FF2B5EF4-FFF2-40B4-BE49-F238E27FC236}">
                <a16:creationId xmlns:a16="http://schemas.microsoft.com/office/drawing/2014/main" id="{F4E56CC7-1E46-C892-AFAC-C5DB074DC2DC}"/>
              </a:ext>
            </a:extLst>
          </p:cNvPr>
          <p:cNvSpPr/>
          <p:nvPr/>
        </p:nvSpPr>
        <p:spPr>
          <a:xfrm rot="19007383">
            <a:off x="24436175" y="24154012"/>
            <a:ext cx="19541895" cy="7478970"/>
          </a:xfrm>
          <a:prstGeom prst="rect">
            <a:avLst/>
          </a:prstGeom>
          <a:noFill/>
          <a:ln w="76200">
            <a:noFill/>
          </a:ln>
        </p:spPr>
        <p:txBody>
          <a:bodyPr wrap="square" lIns="91440" tIns="45720" rIns="91440" bIns="45720">
            <a:spAutoFit/>
          </a:bodyPr>
          <a:lstStyle/>
          <a:p>
            <a:pPr algn="ctr"/>
            <a:r>
              <a:rPr lang="en-US" sz="12000" dirty="0">
                <a:ln w="0"/>
                <a:solidFill>
                  <a:schemeClr val="tx1">
                    <a:alpha val="68240"/>
                  </a:schemeClr>
                </a:solidFill>
                <a:effectLst>
                  <a:outerShdw blurRad="38100" dist="19050" dir="2700000" algn="tl" rotWithShape="0">
                    <a:schemeClr val="dk1">
                      <a:alpha val="40000"/>
                    </a:schemeClr>
                  </a:outerShdw>
                </a:effectLst>
              </a:rPr>
              <a:t>SAMPLE</a:t>
            </a:r>
          </a:p>
          <a:p>
            <a:pPr algn="ctr"/>
            <a:r>
              <a:rPr kumimoji="0" lang="en-US" sz="12000" i="0" u="none" strike="noStrike" normalizeH="0" baseline="0" dirty="0">
                <a:ln w="0"/>
                <a:solidFill>
                  <a:schemeClr val="tx1">
                    <a:alpha val="68240"/>
                  </a:schemeClr>
                </a:solidFill>
                <a:effectLst>
                  <a:outerShdw blurRad="38100" dist="19050" dir="2700000" algn="tl" rotWithShape="0">
                    <a:schemeClr val="dk1">
                      <a:alpha val="40000"/>
                    </a:schemeClr>
                  </a:outerShdw>
                </a:effectLst>
                <a:uFillTx/>
                <a:latin typeface="+mn-lt"/>
                <a:ea typeface="+mn-ea"/>
                <a:cs typeface="+mn-cs"/>
                <a:sym typeface="Helvetica Light"/>
              </a:rPr>
              <a:t>Copyright by the Central Conference of American Rabbis.</a:t>
            </a:r>
            <a:endParaRPr lang="en-US" sz="12000" dirty="0">
              <a:ln w="0"/>
              <a:solidFill>
                <a:schemeClr val="tx1">
                  <a:alpha val="68240"/>
                </a:schemeClr>
              </a:solidFill>
              <a:effectLst>
                <a:outerShdw blurRad="38100" dist="19050" dir="2700000" algn="tl" rotWithShape="0">
                  <a:schemeClr val="dk1">
                    <a:alpha val="40000"/>
                  </a:schemeClr>
                </a:outerShdw>
              </a:effectLst>
            </a:endParaRPr>
          </a:p>
        </p:txBody>
      </p:sp>
    </p:spTree>
  </p:cSld>
  <p:clrMapOvr>
    <a:masterClrMapping/>
  </p:clrMapOvr>
  <p:transition spd="med"/>
  <p:timing>
    <p:tnLst>
      <p:par>
        <p:cTn id="1" dur="indefinite" restart="never" fill="hold" nodeType="tmRoot">
          <p:childTnLst>
            <p:seq concurrent="1" nextAc="seek">
              <p:cTn id="2" restart="whenNotActive" fill="hold" evtFilter="cancelBubble" nodeType="interactiveSeq">
                <p:stCondLst>
                  <p:cond evt="onClick" delay="0">
                    <p:tgtEl>
                      <p:spTgt spid="43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51" fill="hold"/>
                                        <p:tgtEl>
                                          <p:spTgt spid="432"/>
                                        </p:tgtEl>
                                      </p:cBhvr>
                                    </p:cmd>
                                  </p:childTnLst>
                                </p:cTn>
                              </p:par>
                            </p:childTnLst>
                          </p:cTn>
                        </p:par>
                      </p:childTnLst>
                    </p:cTn>
                  </p:par>
                </p:childTnLst>
              </p:cTn>
              <p:nextCondLst>
                <p:cond evt="onClick" delay="0">
                  <p:tgtEl>
                    <p:spTgt spid="432"/>
                  </p:tgtEl>
                </p:cond>
              </p:nextCondLst>
            </p:seq>
            <p:audio>
              <p:cMediaNode vol="100000">
                <p:cTn id="7" fill="hold" display="0">
                  <p:stCondLst>
                    <p:cond delay="indefinite"/>
                  </p:stCondLst>
                  <p:endCondLst>
                    <p:cond evt="onStopAudio" delay="0">
                      <p:tgtEl>
                        <p:sldTgt/>
                      </p:tgtEl>
                    </p:cond>
                  </p:endCondLst>
                </p:cTn>
                <p:tgtEl>
                  <p:spTgt spid="43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8100" cap="flat">
          <a:noFill/>
          <a:miter lim="400000"/>
        </a:ln>
        <a:effectLst/>
      </a:spPr>
      <a:bodyPr rot="0" spcFirstLastPara="1" vertOverflow="overflow" horzOverflow="overflow" vert="horz" wrap="square" lIns="198437" tIns="198437" rIns="198437" bIns="198437"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100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889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8100" cap="flat">
          <a:noFill/>
          <a:miter lim="400000"/>
        </a:ln>
        <a:effectLst/>
      </a:spPr>
      <a:bodyPr rot="0" spcFirstLastPara="1" vertOverflow="overflow" horzOverflow="overflow" vert="horz" wrap="square" lIns="198437" tIns="198437" rIns="198437" bIns="198437"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140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8100" cap="flat">
          <a:noFill/>
          <a:miter lim="400000"/>
        </a:ln>
        <a:effectLst/>
      </a:spPr>
      <a:bodyPr rot="0" spcFirstLastPara="1" vertOverflow="overflow" horzOverflow="overflow" vert="horz" wrap="square" lIns="198437" tIns="198437" rIns="198437" bIns="198437"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100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889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8100" cap="flat">
          <a:noFill/>
          <a:miter lim="400000"/>
        </a:ln>
        <a:effectLst/>
      </a:spPr>
      <a:bodyPr rot="0" spcFirstLastPara="1" vertOverflow="overflow" horzOverflow="overflow" vert="horz" wrap="square" lIns="198437" tIns="198437" rIns="198437" bIns="198437"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140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1015</TotalTime>
  <Words>568</Words>
  <Application>Microsoft Macintosh PowerPoint</Application>
  <PresentationFormat>Custom</PresentationFormat>
  <Paragraphs>55</Paragraphs>
  <Slides>6</Slides>
  <Notes>0</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vt:i4>
      </vt:variant>
    </vt:vector>
  </HeadingPairs>
  <TitlesOfParts>
    <vt:vector size="17" baseType="lpstr">
      <vt:lpstr>Avenir</vt:lpstr>
      <vt:lpstr>Book Antiqua</vt:lpstr>
      <vt:lpstr>Calibri</vt:lpstr>
      <vt:lpstr>Georgia</vt:lpstr>
      <vt:lpstr>Helvetica Light</vt:lpstr>
      <vt:lpstr>Helvetica Neue</vt:lpstr>
      <vt:lpstr>Helvetica Neue Light</vt:lpstr>
      <vt:lpstr>Helvetica Neue Medium</vt:lpstr>
      <vt:lpstr>Shango Gothic Medium</vt:lpstr>
      <vt:lpstr>Times New Roman</vt:lpstr>
      <vt:lpstr>Black</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Chiara Ricisak</cp:lastModifiedBy>
  <cp:revision>132</cp:revision>
  <cp:lastPrinted>2014-04-09T03:21:55Z</cp:lastPrinted>
  <dcterms:modified xsi:type="dcterms:W3CDTF">2023-02-06T19:20:13Z</dcterms:modified>
</cp:coreProperties>
</file>